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8" r:id="rId2"/>
    <p:sldMasterId id="2147483744" r:id="rId3"/>
    <p:sldMasterId id="2147483760" r:id="rId4"/>
  </p:sldMasterIdLst>
  <p:notesMasterIdLst>
    <p:notesMasterId r:id="rId13"/>
  </p:notesMasterIdLst>
  <p:sldIdLst>
    <p:sldId id="257" r:id="rId5"/>
    <p:sldId id="263" r:id="rId6"/>
    <p:sldId id="258" r:id="rId7"/>
    <p:sldId id="259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4E007-CE32-4AB6-A32A-A1415EFD97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E7652C5-1F89-41F6-A37D-D5B8A73043FC}">
      <dgm:prSet/>
      <dgm:spPr/>
      <dgm:t>
        <a:bodyPr/>
        <a:lstStyle/>
        <a:p>
          <a:r>
            <a:rPr lang="ro-RO" dirty="0">
              <a:solidFill>
                <a:schemeClr val="tx2">
                  <a:lumMod val="75000"/>
                </a:schemeClr>
              </a:solidFill>
            </a:rPr>
            <a:t>dezvoltarea și însușirea unor cunoștinţe necesare pentru a crea și a implementa în cadrul lecţiilor educative  platforme de tip e-learning, dar și de a introduce tehnologiile digitale  printr-o perspectivă interdisciplinară.</a:t>
          </a:r>
          <a:endParaRPr lang="en-US" dirty="0"/>
        </a:p>
      </dgm:t>
    </dgm:pt>
    <dgm:pt modelId="{1C0A84F2-B218-4C4D-99DA-64EBAD06A41B}" type="parTrans" cxnId="{82B08DEA-2AAC-4665-925E-2515CDF261BA}">
      <dgm:prSet/>
      <dgm:spPr/>
      <dgm:t>
        <a:bodyPr/>
        <a:lstStyle/>
        <a:p>
          <a:endParaRPr lang="en-US"/>
        </a:p>
      </dgm:t>
    </dgm:pt>
    <dgm:pt modelId="{D8341CC2-C26F-47C5-9151-B0B3DC9D99F0}" type="sibTrans" cxnId="{82B08DEA-2AAC-4665-925E-2515CDF261BA}">
      <dgm:prSet/>
      <dgm:spPr/>
      <dgm:t>
        <a:bodyPr/>
        <a:lstStyle/>
        <a:p>
          <a:endParaRPr lang="en-US"/>
        </a:p>
      </dgm:t>
    </dgm:pt>
    <dgm:pt modelId="{102125E3-1BB7-4DE2-AE76-2BC8AAF1CC40}">
      <dgm:prSet/>
      <dgm:spPr/>
      <dgm:t>
        <a:bodyPr/>
        <a:lstStyle/>
        <a:p>
          <a:r>
            <a:rPr lang="ro-RO" noProof="0" dirty="0">
              <a:solidFill>
                <a:schemeClr val="accent6">
                  <a:lumMod val="50000"/>
                </a:schemeClr>
              </a:solidFill>
            </a:rPr>
            <a:t>generarea de materiale gata de utilizare, de idei practice și aplicații online actuale pentru a sprijini dezvoltarea institutiei școlare în domeniul TIC, promovarea accesului universal la educație.</a:t>
          </a:r>
          <a:endParaRPr lang="en-US" dirty="0"/>
        </a:p>
      </dgm:t>
    </dgm:pt>
    <dgm:pt modelId="{69156113-54AE-45E3-A8F5-83C3A4328594}" type="parTrans" cxnId="{51289419-A57D-4DC3-87E2-9593B4EB2C0C}">
      <dgm:prSet/>
      <dgm:spPr/>
      <dgm:t>
        <a:bodyPr/>
        <a:lstStyle/>
        <a:p>
          <a:endParaRPr lang="en-US"/>
        </a:p>
      </dgm:t>
    </dgm:pt>
    <dgm:pt modelId="{B2E1B010-4CFF-4B0B-87B6-3805C2EF6002}" type="sibTrans" cxnId="{51289419-A57D-4DC3-87E2-9593B4EB2C0C}">
      <dgm:prSet/>
      <dgm:spPr/>
      <dgm:t>
        <a:bodyPr/>
        <a:lstStyle/>
        <a:p>
          <a:endParaRPr lang="en-US"/>
        </a:p>
      </dgm:t>
    </dgm:pt>
    <dgm:pt modelId="{5558582C-B91F-48D5-A6D6-7630101C3B85}">
      <dgm:prSet/>
      <dgm:spPr/>
      <dgm:t>
        <a:bodyPr/>
        <a:lstStyle/>
        <a:p>
          <a:r>
            <a:rPr lang="ro-RO" noProof="0" dirty="0">
              <a:solidFill>
                <a:schemeClr val="accent5">
                  <a:lumMod val="50000"/>
                </a:schemeClr>
              </a:solidFill>
            </a:rPr>
            <a:t>dezvoltarea de competenţe-cheie precum gândirea critică </a:t>
          </a:r>
          <a:r>
            <a:rPr lang="en-US" noProof="0" dirty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o-RO" noProof="0" dirty="0">
              <a:solidFill>
                <a:schemeClr val="accent5">
                  <a:lumMod val="50000"/>
                </a:schemeClr>
              </a:solidFill>
            </a:rPr>
            <a:t>prin intermediul media și alfabetizarea digitală , dar și  promovarea  utilizarii tehnologiilor digitale, pentru a spori calitatea și relevanţa educaţiei de masă la toate nivelurile.</a:t>
          </a:r>
          <a:endParaRPr lang="en-US" dirty="0"/>
        </a:p>
      </dgm:t>
    </dgm:pt>
    <dgm:pt modelId="{3744F0F4-B7B7-46CF-B043-C0078DB07725}" type="parTrans" cxnId="{615F61C0-4707-4F13-B095-23A4873F29BB}">
      <dgm:prSet/>
      <dgm:spPr/>
      <dgm:t>
        <a:bodyPr/>
        <a:lstStyle/>
        <a:p>
          <a:endParaRPr lang="en-US"/>
        </a:p>
      </dgm:t>
    </dgm:pt>
    <dgm:pt modelId="{58C5A281-EBF7-49E5-BD21-1509E1476999}" type="sibTrans" cxnId="{615F61C0-4707-4F13-B095-23A4873F29BB}">
      <dgm:prSet/>
      <dgm:spPr/>
      <dgm:t>
        <a:bodyPr/>
        <a:lstStyle/>
        <a:p>
          <a:endParaRPr lang="en-US"/>
        </a:p>
      </dgm:t>
    </dgm:pt>
    <dgm:pt modelId="{E62E2A59-0328-48F2-A3DD-03F85AE3E867}">
      <dgm:prSet/>
      <dgm:spPr/>
      <dgm:t>
        <a:bodyPr/>
        <a:lstStyle/>
        <a:p>
          <a:r>
            <a:rPr lang="vi-VN" dirty="0"/>
            <a:t>dezvoltarea competențelor personale și profesionale, construirea încrederii în promovarea utilizării TIC în educație, sprijinirea pedagogiilor inovatoare și active care răspund diversității sociale și culturale.</a:t>
          </a:r>
          <a:endParaRPr lang="en-US" dirty="0"/>
        </a:p>
      </dgm:t>
    </dgm:pt>
    <dgm:pt modelId="{B7BA9BB5-568D-451B-A062-EDC8C0369C49}" type="parTrans" cxnId="{4ACF1C55-9567-4E77-96AF-C7D60DC6B74C}">
      <dgm:prSet/>
      <dgm:spPr/>
      <dgm:t>
        <a:bodyPr/>
        <a:lstStyle/>
        <a:p>
          <a:endParaRPr lang="en-US"/>
        </a:p>
      </dgm:t>
    </dgm:pt>
    <dgm:pt modelId="{0646F100-E7ED-4101-AF53-393B8F104816}" type="sibTrans" cxnId="{4ACF1C55-9567-4E77-96AF-C7D60DC6B74C}">
      <dgm:prSet/>
      <dgm:spPr/>
      <dgm:t>
        <a:bodyPr/>
        <a:lstStyle/>
        <a:p>
          <a:endParaRPr lang="en-US"/>
        </a:p>
      </dgm:t>
    </dgm:pt>
    <dgm:pt modelId="{ADEFE820-E0C5-4268-A342-8AACCE187F85}">
      <dgm:prSet/>
      <dgm:spPr/>
      <dgm:t>
        <a:bodyPr/>
        <a:lstStyle/>
        <a:p>
          <a:r>
            <a:rPr lang="ro-RO" noProof="0" dirty="0">
              <a:solidFill>
                <a:srgbClr val="FF0000"/>
              </a:solidFill>
            </a:rPr>
            <a:t>colaborarea cu profesori de diferite naționalități din UE, prin schimbul de experiențe și idei de învățare interculturală</a:t>
          </a:r>
          <a:endParaRPr lang="en-US" dirty="0">
            <a:solidFill>
              <a:srgbClr val="FF0000"/>
            </a:solidFill>
          </a:endParaRPr>
        </a:p>
      </dgm:t>
    </dgm:pt>
    <dgm:pt modelId="{C581545A-4090-4595-8659-EECBE7AFFFEE}" type="parTrans" cxnId="{385F50F3-210C-4ADE-9E9A-4BF16B258A30}">
      <dgm:prSet/>
      <dgm:spPr/>
      <dgm:t>
        <a:bodyPr/>
        <a:lstStyle/>
        <a:p>
          <a:endParaRPr lang="en-US"/>
        </a:p>
      </dgm:t>
    </dgm:pt>
    <dgm:pt modelId="{241A3129-E93E-48A4-A19A-A9C005F015B8}" type="sibTrans" cxnId="{385F50F3-210C-4ADE-9E9A-4BF16B258A30}">
      <dgm:prSet/>
      <dgm:spPr/>
      <dgm:t>
        <a:bodyPr/>
        <a:lstStyle/>
        <a:p>
          <a:endParaRPr lang="en-US"/>
        </a:p>
      </dgm:t>
    </dgm:pt>
    <dgm:pt modelId="{A707C89E-33C9-4160-B56D-D92C275D1FA9}">
      <dgm:prSet custT="1"/>
      <dgm:spPr/>
      <dgm:t>
        <a:bodyPr/>
        <a:lstStyle/>
        <a:p>
          <a:endParaRPr lang="en-US" sz="1300" noProof="0" dirty="0"/>
        </a:p>
        <a:p>
          <a:r>
            <a:rPr lang="ro-RO" sz="1300" noProof="0" dirty="0">
              <a:solidFill>
                <a:schemeClr val="bg2">
                  <a:lumMod val="10000"/>
                </a:schemeClr>
              </a:solidFill>
            </a:rPr>
            <a:t>Îmbogățirea abilităților de comunicare</a:t>
          </a:r>
          <a:r>
            <a:rPr lang="en-US" sz="1300" noProof="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o-RO" sz="1300" noProof="0" dirty="0">
              <a:solidFill>
                <a:schemeClr val="bg2">
                  <a:lumMod val="10000"/>
                </a:schemeClr>
              </a:solidFill>
            </a:rPr>
            <a:t>în limba engleză, prin extinderea vocabularului profesional.</a:t>
          </a:r>
          <a:endParaRPr lang="en-US" sz="1300" dirty="0">
            <a:solidFill>
              <a:schemeClr val="bg2">
                <a:lumMod val="10000"/>
              </a:schemeClr>
            </a:solidFill>
          </a:endParaRPr>
        </a:p>
      </dgm:t>
    </dgm:pt>
    <dgm:pt modelId="{66C5E04D-6243-48FE-B394-1346CD159666}" type="sibTrans" cxnId="{95B51EE9-24B9-4DC3-A8BE-1056B1F6E5BB}">
      <dgm:prSet/>
      <dgm:spPr/>
      <dgm:t>
        <a:bodyPr/>
        <a:lstStyle/>
        <a:p>
          <a:endParaRPr lang="en-US"/>
        </a:p>
      </dgm:t>
    </dgm:pt>
    <dgm:pt modelId="{323DF6DB-76E7-44BD-A3B6-514FA4A7EF85}" type="parTrans" cxnId="{95B51EE9-24B9-4DC3-A8BE-1056B1F6E5BB}">
      <dgm:prSet/>
      <dgm:spPr/>
      <dgm:t>
        <a:bodyPr/>
        <a:lstStyle/>
        <a:p>
          <a:endParaRPr lang="en-US"/>
        </a:p>
      </dgm:t>
    </dgm:pt>
    <dgm:pt modelId="{52CB0296-1388-4C8E-9CB0-FB985E472FB8}">
      <dgm:prSet/>
      <dgm:spPr/>
      <dgm:t>
        <a:bodyPr/>
        <a:lstStyle/>
        <a:p>
          <a:endParaRPr lang="en-US" sz="1100" dirty="0"/>
        </a:p>
      </dgm:t>
    </dgm:pt>
    <dgm:pt modelId="{3F98AB87-149F-4519-95FF-7F3790E77619}" type="sibTrans" cxnId="{781A108B-1F18-4A7D-97EB-020B0762DF4D}">
      <dgm:prSet/>
      <dgm:spPr/>
      <dgm:t>
        <a:bodyPr/>
        <a:lstStyle/>
        <a:p>
          <a:endParaRPr lang="en-US"/>
        </a:p>
      </dgm:t>
    </dgm:pt>
    <dgm:pt modelId="{23692A8C-4CA5-4D3C-AFE6-29A2E7CC66EB}" type="parTrans" cxnId="{781A108B-1F18-4A7D-97EB-020B0762DF4D}">
      <dgm:prSet/>
      <dgm:spPr/>
      <dgm:t>
        <a:bodyPr/>
        <a:lstStyle/>
        <a:p>
          <a:endParaRPr lang="en-US"/>
        </a:p>
      </dgm:t>
    </dgm:pt>
    <dgm:pt modelId="{8F5F1DAC-EC98-46CA-B760-3BD1ED12139A}" type="pres">
      <dgm:prSet presAssocID="{7494E007-CE32-4AB6-A32A-A1415EFD979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7C40770-7C8B-4E0A-9BC5-26A9D75B1EA0}" type="pres">
      <dgm:prSet presAssocID="{3E7652C5-1F89-41F6-A37D-D5B8A73043FC}" presName="compNode" presStyleCnt="0"/>
      <dgm:spPr/>
    </dgm:pt>
    <dgm:pt modelId="{35705140-4551-43F2-AAC2-082C1C6D1506}" type="pres">
      <dgm:prSet presAssocID="{3E7652C5-1F89-41F6-A37D-D5B8A73043FC}" presName="bgRect" presStyleLbl="bgShp" presStyleIdx="0" presStyleCnt="5"/>
      <dgm:spPr/>
    </dgm:pt>
    <dgm:pt modelId="{146223FE-09DC-4437-83D8-69DE00EEA7AB}" type="pres">
      <dgm:prSet presAssocID="{3E7652C5-1F89-41F6-A37D-D5B8A73043FC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o-RO"/>
        </a:p>
      </dgm:t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6F3E2700-050C-4614-921C-33C7B8398CE1}" type="pres">
      <dgm:prSet presAssocID="{3E7652C5-1F89-41F6-A37D-D5B8A73043FC}" presName="spaceRect" presStyleCnt="0"/>
      <dgm:spPr/>
    </dgm:pt>
    <dgm:pt modelId="{1B91A65C-BF0E-47BE-A8F1-B6457447BBA6}" type="pres">
      <dgm:prSet presAssocID="{3E7652C5-1F89-41F6-A37D-D5B8A73043FC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o-RO"/>
        </a:p>
      </dgm:t>
    </dgm:pt>
    <dgm:pt modelId="{1FB8AD08-9F26-4871-9298-28975695C669}" type="pres">
      <dgm:prSet presAssocID="{D8341CC2-C26F-47C5-9151-B0B3DC9D99F0}" presName="sibTrans" presStyleCnt="0"/>
      <dgm:spPr/>
    </dgm:pt>
    <dgm:pt modelId="{14A2D300-9489-43B9-9AF6-A4BAA095C8DC}" type="pres">
      <dgm:prSet presAssocID="{102125E3-1BB7-4DE2-AE76-2BC8AAF1CC40}" presName="compNode" presStyleCnt="0"/>
      <dgm:spPr/>
    </dgm:pt>
    <dgm:pt modelId="{DBE74B63-F2A4-4DD6-A21C-60EC4BD758EC}" type="pres">
      <dgm:prSet presAssocID="{102125E3-1BB7-4DE2-AE76-2BC8AAF1CC40}" presName="bgRect" presStyleLbl="bgShp" presStyleIdx="1" presStyleCnt="5"/>
      <dgm:spPr/>
    </dgm:pt>
    <dgm:pt modelId="{1DC398D6-F0C4-4419-9BE6-1E8195BA82E3}" type="pres">
      <dgm:prSet presAssocID="{102125E3-1BB7-4DE2-AE76-2BC8AAF1CC40}" presName="iconRect" presStyleLbl="node1" presStyleIdx="1" presStyleCnt="5"/>
      <dgm:spPr/>
    </dgm:pt>
    <dgm:pt modelId="{E2B6EFBD-7532-499A-856D-48815DF75A8B}" type="pres">
      <dgm:prSet presAssocID="{102125E3-1BB7-4DE2-AE76-2BC8AAF1CC40}" presName="spaceRect" presStyleCnt="0"/>
      <dgm:spPr/>
    </dgm:pt>
    <dgm:pt modelId="{FA74E3BE-AC39-4735-B5D7-9E0CBC40FDE8}" type="pres">
      <dgm:prSet presAssocID="{102125E3-1BB7-4DE2-AE76-2BC8AAF1CC40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o-RO"/>
        </a:p>
      </dgm:t>
    </dgm:pt>
    <dgm:pt modelId="{348FE46B-7BE2-47C5-8C4F-DD18BC1332E7}" type="pres">
      <dgm:prSet presAssocID="{B2E1B010-4CFF-4B0B-87B6-3805C2EF6002}" presName="sibTrans" presStyleCnt="0"/>
      <dgm:spPr/>
    </dgm:pt>
    <dgm:pt modelId="{8C3616BC-C392-4129-9DBC-EDADD6207B1C}" type="pres">
      <dgm:prSet presAssocID="{5558582C-B91F-48D5-A6D6-7630101C3B85}" presName="compNode" presStyleCnt="0"/>
      <dgm:spPr/>
    </dgm:pt>
    <dgm:pt modelId="{188A411E-476B-434B-9B1B-C9CD5389856A}" type="pres">
      <dgm:prSet presAssocID="{5558582C-B91F-48D5-A6D6-7630101C3B85}" presName="bgRect" presStyleLbl="bgShp" presStyleIdx="2" presStyleCnt="5"/>
      <dgm:spPr/>
    </dgm:pt>
    <dgm:pt modelId="{AF27A03C-7BED-42C8-A570-E4332DE3BA92}" type="pres">
      <dgm:prSet presAssocID="{5558582C-B91F-48D5-A6D6-7630101C3B85}" presName="iconRect" presStyleLbl="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o-RO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74F2C9E-8605-4832-8834-C06A3D3AB314}" type="pres">
      <dgm:prSet presAssocID="{5558582C-B91F-48D5-A6D6-7630101C3B85}" presName="spaceRect" presStyleCnt="0"/>
      <dgm:spPr/>
    </dgm:pt>
    <dgm:pt modelId="{6AB6ADB7-EA07-4896-8EE1-2168FC40C014}" type="pres">
      <dgm:prSet presAssocID="{5558582C-B91F-48D5-A6D6-7630101C3B85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o-RO"/>
        </a:p>
      </dgm:t>
    </dgm:pt>
    <dgm:pt modelId="{38750120-9CAD-4930-81BC-846BB5E1CD57}" type="pres">
      <dgm:prSet presAssocID="{58C5A281-EBF7-49E5-BD21-1509E1476999}" presName="sibTrans" presStyleCnt="0"/>
      <dgm:spPr/>
    </dgm:pt>
    <dgm:pt modelId="{C4B2CCD7-3FBB-4ACB-88B2-3535B65436E1}" type="pres">
      <dgm:prSet presAssocID="{E62E2A59-0328-48F2-A3DD-03F85AE3E867}" presName="compNode" presStyleCnt="0"/>
      <dgm:spPr/>
    </dgm:pt>
    <dgm:pt modelId="{ECA35B51-3C0E-4965-AC8E-A6DF0FB2F8C7}" type="pres">
      <dgm:prSet presAssocID="{E62E2A59-0328-48F2-A3DD-03F85AE3E867}" presName="bgRect" presStyleLbl="bgShp" presStyleIdx="3" presStyleCnt="5"/>
      <dgm:spPr/>
    </dgm:pt>
    <dgm:pt modelId="{FAD640F9-2EDD-40EE-9233-6FDE015F0F2E}" type="pres">
      <dgm:prSet presAssocID="{E62E2A59-0328-48F2-A3DD-03F85AE3E867}" presName="iconRect" presStyleLbl="node1" presStyleIdx="3" presStyleCnt="5"/>
      <dgm:spPr/>
    </dgm:pt>
    <dgm:pt modelId="{FEC11FDC-6E21-4055-8534-6D166BB166A6}" type="pres">
      <dgm:prSet presAssocID="{E62E2A59-0328-48F2-A3DD-03F85AE3E867}" presName="spaceRect" presStyleCnt="0"/>
      <dgm:spPr/>
    </dgm:pt>
    <dgm:pt modelId="{ADCCD456-4AB5-4A38-AE6E-DDF147875E85}" type="pres">
      <dgm:prSet presAssocID="{E62E2A59-0328-48F2-A3DD-03F85AE3E867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o-RO"/>
        </a:p>
      </dgm:t>
    </dgm:pt>
    <dgm:pt modelId="{FFC5A182-636D-4429-B2F6-AB2FDF57203E}" type="pres">
      <dgm:prSet presAssocID="{0646F100-E7ED-4101-AF53-393B8F104816}" presName="sibTrans" presStyleCnt="0"/>
      <dgm:spPr/>
    </dgm:pt>
    <dgm:pt modelId="{219A2036-77FE-429C-99CF-25EFB454F498}" type="pres">
      <dgm:prSet presAssocID="{ADEFE820-E0C5-4268-A342-8AACCE187F85}" presName="compNode" presStyleCnt="0"/>
      <dgm:spPr/>
    </dgm:pt>
    <dgm:pt modelId="{423B72A3-5B24-4309-AE72-0578DD514B19}" type="pres">
      <dgm:prSet presAssocID="{ADEFE820-E0C5-4268-A342-8AACCE187F85}" presName="bgRect" presStyleLbl="bgShp" presStyleIdx="4" presStyleCnt="5"/>
      <dgm:spPr/>
    </dgm:pt>
    <dgm:pt modelId="{96BDB694-9228-4C60-A789-0568780C731C}" type="pres">
      <dgm:prSet presAssocID="{ADEFE820-E0C5-4268-A342-8AACCE187F85}" presName="iconRect" presStyleLbl="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o-RO"/>
        </a:p>
      </dgm:t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2BA49767-2E2A-443C-BD35-E5C7965095A5}" type="pres">
      <dgm:prSet presAssocID="{ADEFE820-E0C5-4268-A342-8AACCE187F85}" presName="spaceRect" presStyleCnt="0"/>
      <dgm:spPr/>
    </dgm:pt>
    <dgm:pt modelId="{E9363985-F55B-41D4-AA3C-64029B4E405D}" type="pres">
      <dgm:prSet presAssocID="{ADEFE820-E0C5-4268-A342-8AACCE187F85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o-RO"/>
        </a:p>
      </dgm:t>
    </dgm:pt>
    <dgm:pt modelId="{C11D8148-1801-4B69-820F-D3C860B24FAC}" type="pres">
      <dgm:prSet presAssocID="{ADEFE820-E0C5-4268-A342-8AACCE187F85}" presName="desTx" presStyleLbl="revTx" presStyleIdx="5" presStyleCnt="6">
        <dgm:presLayoutVars/>
      </dgm:prSet>
      <dgm:spPr/>
      <dgm:t>
        <a:bodyPr/>
        <a:lstStyle/>
        <a:p>
          <a:endParaRPr lang="ro-RO"/>
        </a:p>
      </dgm:t>
    </dgm:pt>
  </dgm:ptLst>
  <dgm:cxnLst>
    <dgm:cxn modelId="{AEB17193-A633-4EC5-9425-8FEC25C57C87}" type="presOf" srcId="{5558582C-B91F-48D5-A6D6-7630101C3B85}" destId="{6AB6ADB7-EA07-4896-8EE1-2168FC40C014}" srcOrd="0" destOrd="0" presId="urn:microsoft.com/office/officeart/2018/2/layout/IconVerticalSolidList"/>
    <dgm:cxn modelId="{82B08DEA-2AAC-4665-925E-2515CDF261BA}" srcId="{7494E007-CE32-4AB6-A32A-A1415EFD979E}" destId="{3E7652C5-1F89-41F6-A37D-D5B8A73043FC}" srcOrd="0" destOrd="0" parTransId="{1C0A84F2-B218-4C4D-99DA-64EBAD06A41B}" sibTransId="{D8341CC2-C26F-47C5-9151-B0B3DC9D99F0}"/>
    <dgm:cxn modelId="{781A108B-1F18-4A7D-97EB-020B0762DF4D}" srcId="{ADEFE820-E0C5-4268-A342-8AACCE187F85}" destId="{52CB0296-1388-4C8E-9CB0-FB985E472FB8}" srcOrd="1" destOrd="0" parTransId="{23692A8C-4CA5-4D3C-AFE6-29A2E7CC66EB}" sibTransId="{3F98AB87-149F-4519-95FF-7F3790E77619}"/>
    <dgm:cxn modelId="{8ECC5276-4841-403F-998D-C243D91980EA}" type="presOf" srcId="{ADEFE820-E0C5-4268-A342-8AACCE187F85}" destId="{E9363985-F55B-41D4-AA3C-64029B4E405D}" srcOrd="0" destOrd="0" presId="urn:microsoft.com/office/officeart/2018/2/layout/IconVerticalSolidList"/>
    <dgm:cxn modelId="{51289419-A57D-4DC3-87E2-9593B4EB2C0C}" srcId="{7494E007-CE32-4AB6-A32A-A1415EFD979E}" destId="{102125E3-1BB7-4DE2-AE76-2BC8AAF1CC40}" srcOrd="1" destOrd="0" parTransId="{69156113-54AE-45E3-A8F5-83C3A4328594}" sibTransId="{B2E1B010-4CFF-4B0B-87B6-3805C2EF6002}"/>
    <dgm:cxn modelId="{58F7BACC-2AC6-463B-ACAF-E5E3E3B9D321}" type="presOf" srcId="{A707C89E-33C9-4160-B56D-D92C275D1FA9}" destId="{C11D8148-1801-4B69-820F-D3C860B24FAC}" srcOrd="0" destOrd="0" presId="urn:microsoft.com/office/officeart/2018/2/layout/IconVerticalSolidList"/>
    <dgm:cxn modelId="{385F50F3-210C-4ADE-9E9A-4BF16B258A30}" srcId="{7494E007-CE32-4AB6-A32A-A1415EFD979E}" destId="{ADEFE820-E0C5-4268-A342-8AACCE187F85}" srcOrd="4" destOrd="0" parTransId="{C581545A-4090-4595-8659-EECBE7AFFFEE}" sibTransId="{241A3129-E93E-48A4-A19A-A9C005F015B8}"/>
    <dgm:cxn modelId="{720741FB-07BC-4F75-9E50-8470AB81DD1B}" type="presOf" srcId="{52CB0296-1388-4C8E-9CB0-FB985E472FB8}" destId="{C11D8148-1801-4B69-820F-D3C860B24FAC}" srcOrd="0" destOrd="1" presId="urn:microsoft.com/office/officeart/2018/2/layout/IconVerticalSolidList"/>
    <dgm:cxn modelId="{4ACF1C55-9567-4E77-96AF-C7D60DC6B74C}" srcId="{7494E007-CE32-4AB6-A32A-A1415EFD979E}" destId="{E62E2A59-0328-48F2-A3DD-03F85AE3E867}" srcOrd="3" destOrd="0" parTransId="{B7BA9BB5-568D-451B-A062-EDC8C0369C49}" sibTransId="{0646F100-E7ED-4101-AF53-393B8F104816}"/>
    <dgm:cxn modelId="{615F61C0-4707-4F13-B095-23A4873F29BB}" srcId="{7494E007-CE32-4AB6-A32A-A1415EFD979E}" destId="{5558582C-B91F-48D5-A6D6-7630101C3B85}" srcOrd="2" destOrd="0" parTransId="{3744F0F4-B7B7-46CF-B043-C0078DB07725}" sibTransId="{58C5A281-EBF7-49E5-BD21-1509E1476999}"/>
    <dgm:cxn modelId="{94D48FDD-EA12-488A-999F-3D920F312FE8}" type="presOf" srcId="{102125E3-1BB7-4DE2-AE76-2BC8AAF1CC40}" destId="{FA74E3BE-AC39-4735-B5D7-9E0CBC40FDE8}" srcOrd="0" destOrd="0" presId="urn:microsoft.com/office/officeart/2018/2/layout/IconVerticalSolidList"/>
    <dgm:cxn modelId="{59C254DF-AE2C-407E-B61E-571E9B53ED8F}" type="presOf" srcId="{7494E007-CE32-4AB6-A32A-A1415EFD979E}" destId="{8F5F1DAC-EC98-46CA-B760-3BD1ED12139A}" srcOrd="0" destOrd="0" presId="urn:microsoft.com/office/officeart/2018/2/layout/IconVerticalSolidList"/>
    <dgm:cxn modelId="{84AF3717-8822-4B8F-A5F2-3761A39E761A}" type="presOf" srcId="{3E7652C5-1F89-41F6-A37D-D5B8A73043FC}" destId="{1B91A65C-BF0E-47BE-A8F1-B6457447BBA6}" srcOrd="0" destOrd="0" presId="urn:microsoft.com/office/officeart/2018/2/layout/IconVerticalSolidList"/>
    <dgm:cxn modelId="{95B51EE9-24B9-4DC3-A8BE-1056B1F6E5BB}" srcId="{ADEFE820-E0C5-4268-A342-8AACCE187F85}" destId="{A707C89E-33C9-4160-B56D-D92C275D1FA9}" srcOrd="0" destOrd="0" parTransId="{323DF6DB-76E7-44BD-A3B6-514FA4A7EF85}" sibTransId="{66C5E04D-6243-48FE-B394-1346CD159666}"/>
    <dgm:cxn modelId="{22783404-D7B7-434B-ABA7-0DA07DA967F5}" type="presOf" srcId="{E62E2A59-0328-48F2-A3DD-03F85AE3E867}" destId="{ADCCD456-4AB5-4A38-AE6E-DDF147875E85}" srcOrd="0" destOrd="0" presId="urn:microsoft.com/office/officeart/2018/2/layout/IconVerticalSolidList"/>
    <dgm:cxn modelId="{A282419E-006B-46F5-B0C0-3EB993F8BEA9}" type="presParOf" srcId="{8F5F1DAC-EC98-46CA-B760-3BD1ED12139A}" destId="{27C40770-7C8B-4E0A-9BC5-26A9D75B1EA0}" srcOrd="0" destOrd="0" presId="urn:microsoft.com/office/officeart/2018/2/layout/IconVerticalSolidList"/>
    <dgm:cxn modelId="{22C40F95-3037-4A65-8E97-3785D72D90D9}" type="presParOf" srcId="{27C40770-7C8B-4E0A-9BC5-26A9D75B1EA0}" destId="{35705140-4551-43F2-AAC2-082C1C6D1506}" srcOrd="0" destOrd="0" presId="urn:microsoft.com/office/officeart/2018/2/layout/IconVerticalSolidList"/>
    <dgm:cxn modelId="{BE413D41-2976-43CD-A2C3-FE2094B49F57}" type="presParOf" srcId="{27C40770-7C8B-4E0A-9BC5-26A9D75B1EA0}" destId="{146223FE-09DC-4437-83D8-69DE00EEA7AB}" srcOrd="1" destOrd="0" presId="urn:microsoft.com/office/officeart/2018/2/layout/IconVerticalSolidList"/>
    <dgm:cxn modelId="{1804C451-2C0B-4411-B841-7A101BF5123F}" type="presParOf" srcId="{27C40770-7C8B-4E0A-9BC5-26A9D75B1EA0}" destId="{6F3E2700-050C-4614-921C-33C7B8398CE1}" srcOrd="2" destOrd="0" presId="urn:microsoft.com/office/officeart/2018/2/layout/IconVerticalSolidList"/>
    <dgm:cxn modelId="{C9F81AAB-6761-4441-9D00-49970318F971}" type="presParOf" srcId="{27C40770-7C8B-4E0A-9BC5-26A9D75B1EA0}" destId="{1B91A65C-BF0E-47BE-A8F1-B6457447BBA6}" srcOrd="3" destOrd="0" presId="urn:microsoft.com/office/officeart/2018/2/layout/IconVerticalSolidList"/>
    <dgm:cxn modelId="{58ED8DCA-B997-4007-A655-334C18C09B8D}" type="presParOf" srcId="{8F5F1DAC-EC98-46CA-B760-3BD1ED12139A}" destId="{1FB8AD08-9F26-4871-9298-28975695C669}" srcOrd="1" destOrd="0" presId="urn:microsoft.com/office/officeart/2018/2/layout/IconVerticalSolidList"/>
    <dgm:cxn modelId="{371D307B-5355-49D8-B9A6-38059D1EBC05}" type="presParOf" srcId="{8F5F1DAC-EC98-46CA-B760-3BD1ED12139A}" destId="{14A2D300-9489-43B9-9AF6-A4BAA095C8DC}" srcOrd="2" destOrd="0" presId="urn:microsoft.com/office/officeart/2018/2/layout/IconVerticalSolidList"/>
    <dgm:cxn modelId="{D2E09275-D872-44BE-9998-F21CC515A48B}" type="presParOf" srcId="{14A2D300-9489-43B9-9AF6-A4BAA095C8DC}" destId="{DBE74B63-F2A4-4DD6-A21C-60EC4BD758EC}" srcOrd="0" destOrd="0" presId="urn:microsoft.com/office/officeart/2018/2/layout/IconVerticalSolidList"/>
    <dgm:cxn modelId="{0CD1AA6B-BF51-4FC3-9D77-D61B7217D101}" type="presParOf" srcId="{14A2D300-9489-43B9-9AF6-A4BAA095C8DC}" destId="{1DC398D6-F0C4-4419-9BE6-1E8195BA82E3}" srcOrd="1" destOrd="0" presId="urn:microsoft.com/office/officeart/2018/2/layout/IconVerticalSolidList"/>
    <dgm:cxn modelId="{2B927AFE-E965-4EB0-9825-B1C92D917999}" type="presParOf" srcId="{14A2D300-9489-43B9-9AF6-A4BAA095C8DC}" destId="{E2B6EFBD-7532-499A-856D-48815DF75A8B}" srcOrd="2" destOrd="0" presId="urn:microsoft.com/office/officeart/2018/2/layout/IconVerticalSolidList"/>
    <dgm:cxn modelId="{CA1708EE-0942-4C60-B7B6-AC4534FCF748}" type="presParOf" srcId="{14A2D300-9489-43B9-9AF6-A4BAA095C8DC}" destId="{FA74E3BE-AC39-4735-B5D7-9E0CBC40FDE8}" srcOrd="3" destOrd="0" presId="urn:microsoft.com/office/officeart/2018/2/layout/IconVerticalSolidList"/>
    <dgm:cxn modelId="{6B3FEEED-55EC-44D1-B937-AF2F34314752}" type="presParOf" srcId="{8F5F1DAC-EC98-46CA-B760-3BD1ED12139A}" destId="{348FE46B-7BE2-47C5-8C4F-DD18BC1332E7}" srcOrd="3" destOrd="0" presId="urn:microsoft.com/office/officeart/2018/2/layout/IconVerticalSolidList"/>
    <dgm:cxn modelId="{C7F00A17-E3B6-4B39-AC46-4E19A9BA5039}" type="presParOf" srcId="{8F5F1DAC-EC98-46CA-B760-3BD1ED12139A}" destId="{8C3616BC-C392-4129-9DBC-EDADD6207B1C}" srcOrd="4" destOrd="0" presId="urn:microsoft.com/office/officeart/2018/2/layout/IconVerticalSolidList"/>
    <dgm:cxn modelId="{35408F0D-4FA9-48E5-95BE-48D4C94DA6FA}" type="presParOf" srcId="{8C3616BC-C392-4129-9DBC-EDADD6207B1C}" destId="{188A411E-476B-434B-9B1B-C9CD5389856A}" srcOrd="0" destOrd="0" presId="urn:microsoft.com/office/officeart/2018/2/layout/IconVerticalSolidList"/>
    <dgm:cxn modelId="{8F31420B-F801-48A1-94FF-25217988C36F}" type="presParOf" srcId="{8C3616BC-C392-4129-9DBC-EDADD6207B1C}" destId="{AF27A03C-7BED-42C8-A570-E4332DE3BA92}" srcOrd="1" destOrd="0" presId="urn:microsoft.com/office/officeart/2018/2/layout/IconVerticalSolidList"/>
    <dgm:cxn modelId="{D7CBC956-F4B6-45A1-AA6E-2AA1566F4C8B}" type="presParOf" srcId="{8C3616BC-C392-4129-9DBC-EDADD6207B1C}" destId="{674F2C9E-8605-4832-8834-C06A3D3AB314}" srcOrd="2" destOrd="0" presId="urn:microsoft.com/office/officeart/2018/2/layout/IconVerticalSolidList"/>
    <dgm:cxn modelId="{699C8A3D-3629-40BC-8264-6EC1E3DB961C}" type="presParOf" srcId="{8C3616BC-C392-4129-9DBC-EDADD6207B1C}" destId="{6AB6ADB7-EA07-4896-8EE1-2168FC40C014}" srcOrd="3" destOrd="0" presId="urn:microsoft.com/office/officeart/2018/2/layout/IconVerticalSolidList"/>
    <dgm:cxn modelId="{D3F3B2A8-6155-429A-89FB-A664E7F52D0D}" type="presParOf" srcId="{8F5F1DAC-EC98-46CA-B760-3BD1ED12139A}" destId="{38750120-9CAD-4930-81BC-846BB5E1CD57}" srcOrd="5" destOrd="0" presId="urn:microsoft.com/office/officeart/2018/2/layout/IconVerticalSolidList"/>
    <dgm:cxn modelId="{3A4ED05E-57EB-461E-B336-226F1D629DEF}" type="presParOf" srcId="{8F5F1DAC-EC98-46CA-B760-3BD1ED12139A}" destId="{C4B2CCD7-3FBB-4ACB-88B2-3535B65436E1}" srcOrd="6" destOrd="0" presId="urn:microsoft.com/office/officeart/2018/2/layout/IconVerticalSolidList"/>
    <dgm:cxn modelId="{F9B46E7E-13EF-4895-8C0D-620E107949E5}" type="presParOf" srcId="{C4B2CCD7-3FBB-4ACB-88B2-3535B65436E1}" destId="{ECA35B51-3C0E-4965-AC8E-A6DF0FB2F8C7}" srcOrd="0" destOrd="0" presId="urn:microsoft.com/office/officeart/2018/2/layout/IconVerticalSolidList"/>
    <dgm:cxn modelId="{BDCEBD04-8D34-4E41-BDCF-3204932093E7}" type="presParOf" srcId="{C4B2CCD7-3FBB-4ACB-88B2-3535B65436E1}" destId="{FAD640F9-2EDD-40EE-9233-6FDE015F0F2E}" srcOrd="1" destOrd="0" presId="urn:microsoft.com/office/officeart/2018/2/layout/IconVerticalSolidList"/>
    <dgm:cxn modelId="{63D59850-2DF3-49AE-AD7A-EA336E33214A}" type="presParOf" srcId="{C4B2CCD7-3FBB-4ACB-88B2-3535B65436E1}" destId="{FEC11FDC-6E21-4055-8534-6D166BB166A6}" srcOrd="2" destOrd="0" presId="urn:microsoft.com/office/officeart/2018/2/layout/IconVerticalSolidList"/>
    <dgm:cxn modelId="{D250F9AB-0C31-408C-A508-B2342BB74961}" type="presParOf" srcId="{C4B2CCD7-3FBB-4ACB-88B2-3535B65436E1}" destId="{ADCCD456-4AB5-4A38-AE6E-DDF147875E85}" srcOrd="3" destOrd="0" presId="urn:microsoft.com/office/officeart/2018/2/layout/IconVerticalSolidList"/>
    <dgm:cxn modelId="{34332CF4-0203-4561-BEB4-E6B103922342}" type="presParOf" srcId="{8F5F1DAC-EC98-46CA-B760-3BD1ED12139A}" destId="{FFC5A182-636D-4429-B2F6-AB2FDF57203E}" srcOrd="7" destOrd="0" presId="urn:microsoft.com/office/officeart/2018/2/layout/IconVerticalSolidList"/>
    <dgm:cxn modelId="{FEDC7EF7-E484-4E22-A0A9-F2262349757D}" type="presParOf" srcId="{8F5F1DAC-EC98-46CA-B760-3BD1ED12139A}" destId="{219A2036-77FE-429C-99CF-25EFB454F498}" srcOrd="8" destOrd="0" presId="urn:microsoft.com/office/officeart/2018/2/layout/IconVerticalSolidList"/>
    <dgm:cxn modelId="{D2F865BC-1A58-4611-83C3-E741920A5447}" type="presParOf" srcId="{219A2036-77FE-429C-99CF-25EFB454F498}" destId="{423B72A3-5B24-4309-AE72-0578DD514B19}" srcOrd="0" destOrd="0" presId="urn:microsoft.com/office/officeart/2018/2/layout/IconVerticalSolidList"/>
    <dgm:cxn modelId="{C00FF23E-724E-450C-915D-3DECFCDB57C1}" type="presParOf" srcId="{219A2036-77FE-429C-99CF-25EFB454F498}" destId="{96BDB694-9228-4C60-A789-0568780C731C}" srcOrd="1" destOrd="0" presId="urn:microsoft.com/office/officeart/2018/2/layout/IconVerticalSolidList"/>
    <dgm:cxn modelId="{89B9B5C5-6532-4CAD-8A0A-D0C5480FBF89}" type="presParOf" srcId="{219A2036-77FE-429C-99CF-25EFB454F498}" destId="{2BA49767-2E2A-443C-BD35-E5C7965095A5}" srcOrd="2" destOrd="0" presId="urn:microsoft.com/office/officeart/2018/2/layout/IconVerticalSolidList"/>
    <dgm:cxn modelId="{7B0D08C9-56CD-400B-AB42-4C33FADB877B}" type="presParOf" srcId="{219A2036-77FE-429C-99CF-25EFB454F498}" destId="{E9363985-F55B-41D4-AA3C-64029B4E405D}" srcOrd="3" destOrd="0" presId="urn:microsoft.com/office/officeart/2018/2/layout/IconVerticalSolidList"/>
    <dgm:cxn modelId="{37357872-1A56-4B7A-8D33-2B1D50C2AE16}" type="presParOf" srcId="{219A2036-77FE-429C-99CF-25EFB454F498}" destId="{C11D8148-1801-4B69-820F-D3C860B24FA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3D8FF-9C8D-496F-8BA3-EB95D422B24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02A21F-5932-43EB-AAA2-010FBD7D46BE}">
      <dgm:prSet custT="1"/>
      <dgm:spPr/>
      <dgm:t>
        <a:bodyPr/>
        <a:lstStyle/>
        <a:p>
          <a:r>
            <a:rPr lang="ro-RO" sz="2400" b="1" i="0" noProof="0" dirty="0"/>
            <a:t>Ziua 1</a:t>
          </a:r>
          <a:endParaRPr lang="en-US" sz="2400" b="1" i="0" noProof="0" dirty="0"/>
        </a:p>
        <a:p>
          <a:r>
            <a:rPr lang="en-US" sz="1600" b="1" i="0" noProof="0" dirty="0"/>
            <a:t>24.07.2023</a:t>
          </a:r>
          <a:endParaRPr lang="ro-RO" sz="1600" noProof="0" dirty="0"/>
        </a:p>
      </dgm:t>
    </dgm:pt>
    <dgm:pt modelId="{D57A42E1-9CE5-41D3-A6DF-F351B66A2892}" type="parTrans" cxnId="{F04A65CC-9388-42DF-A160-F64537F028F4}">
      <dgm:prSet/>
      <dgm:spPr/>
      <dgm:t>
        <a:bodyPr/>
        <a:lstStyle/>
        <a:p>
          <a:endParaRPr lang="en-US"/>
        </a:p>
      </dgm:t>
    </dgm:pt>
    <dgm:pt modelId="{E1E4CF33-CC8C-484C-A543-675B86C7A40A}" type="sibTrans" cxnId="{F04A65CC-9388-42DF-A160-F64537F028F4}">
      <dgm:prSet/>
      <dgm:spPr/>
      <dgm:t>
        <a:bodyPr/>
        <a:lstStyle/>
        <a:p>
          <a:endParaRPr lang="en-US"/>
        </a:p>
      </dgm:t>
    </dgm:pt>
    <dgm:pt modelId="{5E0A6277-0374-4898-AE47-D9E854EA51EF}">
      <dgm:prSet custT="1"/>
      <dgm:spPr/>
      <dgm:t>
        <a:bodyPr/>
        <a:lstStyle/>
        <a:p>
          <a:r>
            <a:rPr lang="en-US" sz="1800" noProof="0" dirty="0">
              <a:solidFill>
                <a:schemeClr val="tx1"/>
              </a:solidFill>
            </a:rPr>
            <a:t>- </a:t>
          </a:r>
          <a:r>
            <a:rPr lang="ro-RO" sz="1800" noProof="0" dirty="0">
              <a:solidFill>
                <a:schemeClr val="tx1"/>
              </a:solidFill>
            </a:rPr>
            <a:t>Deschiderea cursului</a:t>
          </a:r>
        </a:p>
        <a:p>
          <a:r>
            <a:rPr lang="en-US" sz="18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- </a:t>
          </a:r>
          <a:r>
            <a:rPr lang="ro-RO" sz="18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Prezentarea modulelor și a conţinutului fiecărei zi de curs</a:t>
          </a:r>
          <a:endParaRPr lang="ro-RO" sz="1800" noProof="0" dirty="0">
            <a:solidFill>
              <a:schemeClr val="tx1"/>
            </a:solidFill>
          </a:endParaRPr>
        </a:p>
      </dgm:t>
    </dgm:pt>
    <dgm:pt modelId="{89C5A83F-150C-4841-B20B-6F9ABF42AC3A}" type="parTrans" cxnId="{8F611109-CDEC-48B4-8194-C8320687828E}">
      <dgm:prSet/>
      <dgm:spPr/>
      <dgm:t>
        <a:bodyPr/>
        <a:lstStyle/>
        <a:p>
          <a:endParaRPr lang="en-US"/>
        </a:p>
      </dgm:t>
    </dgm:pt>
    <dgm:pt modelId="{AACD4B1B-7851-4F75-8AEE-3625ADBB750F}" type="sibTrans" cxnId="{8F611109-CDEC-48B4-8194-C8320687828E}">
      <dgm:prSet/>
      <dgm:spPr/>
      <dgm:t>
        <a:bodyPr/>
        <a:lstStyle/>
        <a:p>
          <a:endParaRPr lang="en-US"/>
        </a:p>
      </dgm:t>
    </dgm:pt>
    <dgm:pt modelId="{050762E7-CA2C-4D42-AE5F-35904F4567B6}">
      <dgm:prSet custT="1"/>
      <dgm:spPr/>
      <dgm:t>
        <a:bodyPr/>
        <a:lstStyle/>
        <a:p>
          <a:r>
            <a:rPr lang="ro-RO" sz="2000" b="1" i="0" noProof="0" dirty="0"/>
            <a:t>Ziua a 2-a</a:t>
          </a:r>
          <a:endParaRPr lang="en-US" sz="2000" b="1" i="0" noProof="0" dirty="0"/>
        </a:p>
        <a:p>
          <a:r>
            <a:rPr lang="en-US" sz="1600" b="1" i="0" noProof="0" dirty="0"/>
            <a:t>25.07.2023</a:t>
          </a:r>
          <a:r>
            <a:rPr lang="ro-RO" sz="2000" b="1" i="0" noProof="0" dirty="0"/>
            <a:t> </a:t>
          </a:r>
          <a:endParaRPr lang="ro-RO" sz="2000" noProof="0" dirty="0"/>
        </a:p>
      </dgm:t>
    </dgm:pt>
    <dgm:pt modelId="{7B63B4E4-09A5-4DA4-9380-09BA57B84CB1}" type="parTrans" cxnId="{DE07203F-1299-4F6B-AC35-753DB4D32498}">
      <dgm:prSet/>
      <dgm:spPr/>
      <dgm:t>
        <a:bodyPr/>
        <a:lstStyle/>
        <a:p>
          <a:endParaRPr lang="en-US"/>
        </a:p>
      </dgm:t>
    </dgm:pt>
    <dgm:pt modelId="{F51BFDE4-6323-4966-947C-1718D4CAA4A3}" type="sibTrans" cxnId="{DE07203F-1299-4F6B-AC35-753DB4D32498}">
      <dgm:prSet/>
      <dgm:spPr/>
      <dgm:t>
        <a:bodyPr/>
        <a:lstStyle/>
        <a:p>
          <a:endParaRPr lang="en-US"/>
        </a:p>
      </dgm:t>
    </dgm:pt>
    <dgm:pt modelId="{2A9DB6A7-9A24-4958-B39E-88D48BA5373C}">
      <dgm:prSet custT="1"/>
      <dgm:spPr/>
      <dgm:t>
        <a:bodyPr/>
        <a:lstStyle/>
        <a:p>
          <a:endParaRPr lang="en-GB" sz="1400" b="0" i="0" dirty="0"/>
        </a:p>
        <a:p>
          <a:r>
            <a:rPr lang="ro-RO" sz="1800" noProof="0" dirty="0">
              <a:effectLst/>
              <a:latin typeface="Calibri"/>
              <a:ea typeface="Calibri"/>
              <a:cs typeface="Times New Roman"/>
            </a:rPr>
            <a:t>Utilizarea platformelor educaţionale și a aplicaţiilor digitale:</a:t>
          </a:r>
        </a:p>
        <a:p>
          <a:r>
            <a:rPr lang="ro-RO" sz="1800" noProof="0" dirty="0">
              <a:effectLst/>
              <a:latin typeface="Calibri"/>
              <a:cs typeface="Times New Roman"/>
            </a:rPr>
            <a:t>▪</a:t>
          </a:r>
          <a:r>
            <a:rPr lang="en-US" sz="1800" noProof="0" dirty="0">
              <a:effectLst/>
              <a:latin typeface="Calibri"/>
              <a:cs typeface="Times New Roman"/>
            </a:rPr>
            <a:t> </a:t>
          </a:r>
          <a:r>
            <a:rPr lang="ro-RO" sz="1800" noProof="0" dirty="0">
              <a:effectLst/>
              <a:latin typeface="Calibri"/>
              <a:cs typeface="Times New Roman"/>
            </a:rPr>
            <a:t>Edpuzzle</a:t>
          </a:r>
          <a:r>
            <a:rPr lang="en-US" sz="1800" noProof="0" dirty="0">
              <a:effectLst/>
              <a:latin typeface="Calibri"/>
              <a:cs typeface="Times New Roman"/>
            </a:rPr>
            <a:t> </a:t>
          </a:r>
        </a:p>
        <a:p>
          <a:r>
            <a:rPr lang="ro-RO" sz="1800" noProof="0" dirty="0">
              <a:effectLst/>
              <a:latin typeface="Calibri"/>
              <a:cs typeface="Times New Roman"/>
            </a:rPr>
            <a:t>▪</a:t>
          </a:r>
          <a:r>
            <a:rPr lang="en-US" sz="1800" noProof="0" dirty="0">
              <a:effectLst/>
              <a:latin typeface="Calibri"/>
              <a:cs typeface="Times New Roman"/>
            </a:rPr>
            <a:t> </a:t>
          </a:r>
          <a:r>
            <a:rPr lang="ro-RO" sz="1800" noProof="0" dirty="0">
              <a:effectLst/>
              <a:latin typeface="Calibri"/>
              <a:cs typeface="Times New Roman"/>
            </a:rPr>
            <a:t>Liveworksheets</a:t>
          </a:r>
          <a:endParaRPr lang="en-US" sz="1800" noProof="0" dirty="0">
            <a:effectLst/>
            <a:latin typeface="Calibri"/>
            <a:cs typeface="Times New Roman"/>
          </a:endParaRPr>
        </a:p>
      </dgm:t>
    </dgm:pt>
    <dgm:pt modelId="{81ACA456-1392-41BA-8168-E6CBB68329BD}" type="parTrans" cxnId="{2900C169-E2AF-41CE-A7F3-646B70DF65DA}">
      <dgm:prSet/>
      <dgm:spPr/>
      <dgm:t>
        <a:bodyPr/>
        <a:lstStyle/>
        <a:p>
          <a:endParaRPr lang="en-US"/>
        </a:p>
      </dgm:t>
    </dgm:pt>
    <dgm:pt modelId="{86897F0D-1DC3-43F1-9234-B3F824DE913E}" type="sibTrans" cxnId="{2900C169-E2AF-41CE-A7F3-646B70DF65DA}">
      <dgm:prSet/>
      <dgm:spPr/>
      <dgm:t>
        <a:bodyPr/>
        <a:lstStyle/>
        <a:p>
          <a:endParaRPr lang="en-US"/>
        </a:p>
      </dgm:t>
    </dgm:pt>
    <dgm:pt modelId="{4531F407-C777-4F08-BE00-42EA7CA40100}">
      <dgm:prSet custT="1"/>
      <dgm:spPr/>
      <dgm:t>
        <a:bodyPr/>
        <a:lstStyle/>
        <a:p>
          <a:r>
            <a:rPr lang="ro-RO" sz="2000" b="1" i="0" noProof="0" dirty="0"/>
            <a:t>Ziua a </a:t>
          </a:r>
          <a:r>
            <a:rPr lang="en-US" sz="2000" b="1" i="0" noProof="0" dirty="0"/>
            <a:t>3</a:t>
          </a:r>
          <a:r>
            <a:rPr lang="ro-RO" sz="2000" b="1" i="0" noProof="0" dirty="0"/>
            <a:t>-a</a:t>
          </a:r>
          <a:endParaRPr lang="en-US" sz="2000" b="1" i="0" noProof="0" dirty="0"/>
        </a:p>
        <a:p>
          <a:r>
            <a:rPr lang="en-US" sz="1600" b="1" i="0" noProof="0" dirty="0"/>
            <a:t>26.07.2023</a:t>
          </a:r>
          <a:r>
            <a:rPr lang="ro-RO" sz="2000" b="1" i="0" noProof="0" dirty="0"/>
            <a:t> </a:t>
          </a:r>
          <a:endParaRPr lang="en-US" sz="2000" dirty="0"/>
        </a:p>
      </dgm:t>
    </dgm:pt>
    <dgm:pt modelId="{E81AD66A-9949-4157-93DA-2E6F00AF515F}" type="parTrans" cxnId="{12851F98-48DA-408A-9A91-21918A41F7BC}">
      <dgm:prSet/>
      <dgm:spPr/>
      <dgm:t>
        <a:bodyPr/>
        <a:lstStyle/>
        <a:p>
          <a:endParaRPr lang="en-US"/>
        </a:p>
      </dgm:t>
    </dgm:pt>
    <dgm:pt modelId="{BF225A04-9067-487D-BDD7-7B807D8FD295}" type="sibTrans" cxnId="{12851F98-48DA-408A-9A91-21918A41F7BC}">
      <dgm:prSet/>
      <dgm:spPr/>
      <dgm:t>
        <a:bodyPr/>
        <a:lstStyle/>
        <a:p>
          <a:endParaRPr lang="en-US"/>
        </a:p>
      </dgm:t>
    </dgm:pt>
    <dgm:pt modelId="{42FC92BF-05C0-4528-8B69-202036F9A1E5}">
      <dgm:prSet custT="1"/>
      <dgm:spPr/>
      <dgm:t>
        <a:bodyPr/>
        <a:lstStyle/>
        <a:p>
          <a:r>
            <a:rPr lang="ro-RO" sz="1800" b="0" i="0" noProof="0" dirty="0"/>
            <a:t>▪ </a:t>
          </a:r>
          <a:r>
            <a:rPr lang="ro-RO" sz="1800" noProof="0" dirty="0"/>
            <a:t>Inteligenţa Artificială</a:t>
          </a:r>
          <a:r>
            <a:rPr lang="en-US" sz="1800" noProof="0" dirty="0"/>
            <a:t> </a:t>
          </a:r>
          <a:r>
            <a:rPr lang="ro-RO" sz="1800" dirty="0"/>
            <a:t>în Educaţie</a:t>
          </a:r>
          <a:r>
            <a:rPr lang="en-US" sz="1800" noProof="0" dirty="0"/>
            <a:t> </a:t>
          </a:r>
          <a:r>
            <a:rPr lang="ro-RO" sz="1800" noProof="0" dirty="0"/>
            <a:t> </a:t>
          </a:r>
        </a:p>
        <a:p>
          <a:r>
            <a:rPr lang="ro-RO" sz="1800" noProof="0" dirty="0"/>
            <a:t>▪ Goosechase</a:t>
          </a:r>
        </a:p>
        <a:p>
          <a:endParaRPr lang="en-US" sz="2000" dirty="0"/>
        </a:p>
      </dgm:t>
    </dgm:pt>
    <dgm:pt modelId="{9A3AF7AB-81B7-4DFC-9A46-B103D767FB8E}" type="parTrans" cxnId="{69E80F4D-579B-47F4-9A6B-8DACE2F1D685}">
      <dgm:prSet/>
      <dgm:spPr/>
      <dgm:t>
        <a:bodyPr/>
        <a:lstStyle/>
        <a:p>
          <a:endParaRPr lang="en-US"/>
        </a:p>
      </dgm:t>
    </dgm:pt>
    <dgm:pt modelId="{D90367A6-BBCF-4EF0-9F87-97C3BED723F7}" type="sibTrans" cxnId="{69E80F4D-579B-47F4-9A6B-8DACE2F1D685}">
      <dgm:prSet/>
      <dgm:spPr/>
      <dgm:t>
        <a:bodyPr/>
        <a:lstStyle/>
        <a:p>
          <a:endParaRPr lang="en-US"/>
        </a:p>
      </dgm:t>
    </dgm:pt>
    <dgm:pt modelId="{DA03744D-28AE-4858-B155-DE3D90C224BE}">
      <dgm:prSet custT="1"/>
      <dgm:spPr/>
      <dgm:t>
        <a:bodyPr/>
        <a:lstStyle/>
        <a:p>
          <a:r>
            <a:rPr lang="en-US" sz="18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- </a:t>
          </a:r>
          <a:r>
            <a:rPr lang="ro-RO" sz="18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Turul orașului Praga</a:t>
          </a:r>
        </a:p>
      </dgm:t>
    </dgm:pt>
    <dgm:pt modelId="{BCDA775B-80A0-4C77-B872-2C602FB5B252}" type="parTrans" cxnId="{5C3CEA28-D817-4964-89F5-21B70B3201A0}">
      <dgm:prSet/>
      <dgm:spPr/>
      <dgm:t>
        <a:bodyPr/>
        <a:lstStyle/>
        <a:p>
          <a:endParaRPr lang="en-US"/>
        </a:p>
      </dgm:t>
    </dgm:pt>
    <dgm:pt modelId="{743581DC-23A1-4902-B6EB-878A9B1F6874}" type="sibTrans" cxnId="{5C3CEA28-D817-4964-89F5-21B70B3201A0}">
      <dgm:prSet/>
      <dgm:spPr/>
      <dgm:t>
        <a:bodyPr/>
        <a:lstStyle/>
        <a:p>
          <a:endParaRPr lang="en-US"/>
        </a:p>
      </dgm:t>
    </dgm:pt>
    <dgm:pt modelId="{A17AB8BE-3036-0A45-9882-089BF05A6A04}" type="pres">
      <dgm:prSet presAssocID="{76A3D8FF-9C8D-496F-8BA3-EB95D422B2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628BA08C-CEA1-A24F-AAFB-BC81862BB3CF}" type="pres">
      <dgm:prSet presAssocID="{4531F407-C777-4F08-BE00-42EA7CA40100}" presName="boxAndChildren" presStyleCnt="0"/>
      <dgm:spPr/>
    </dgm:pt>
    <dgm:pt modelId="{B5C14BD3-0982-7245-B81B-6B43921AAA1C}" type="pres">
      <dgm:prSet presAssocID="{4531F407-C777-4F08-BE00-42EA7CA40100}" presName="parentTextBox" presStyleLbl="alignNode1" presStyleIdx="0" presStyleCnt="3"/>
      <dgm:spPr/>
      <dgm:t>
        <a:bodyPr/>
        <a:lstStyle/>
        <a:p>
          <a:endParaRPr lang="ro-RO"/>
        </a:p>
      </dgm:t>
    </dgm:pt>
    <dgm:pt modelId="{2029CA35-917E-EC4D-85BD-F0AC146786D8}" type="pres">
      <dgm:prSet presAssocID="{4531F407-C777-4F08-BE00-42EA7CA40100}" presName="descendantBox" presStyleLbl="bgAccFollowNode1" presStyleIdx="0" presStyleCnt="3"/>
      <dgm:spPr/>
      <dgm:t>
        <a:bodyPr/>
        <a:lstStyle/>
        <a:p>
          <a:endParaRPr lang="ro-RO"/>
        </a:p>
      </dgm:t>
    </dgm:pt>
    <dgm:pt modelId="{4558BB06-5866-AB4A-8006-CB3E8BB18904}" type="pres">
      <dgm:prSet presAssocID="{F51BFDE4-6323-4966-947C-1718D4CAA4A3}" presName="sp" presStyleCnt="0"/>
      <dgm:spPr/>
    </dgm:pt>
    <dgm:pt modelId="{15C97D9C-BE4D-D14A-9BC3-AEBC66497A0A}" type="pres">
      <dgm:prSet presAssocID="{050762E7-CA2C-4D42-AE5F-35904F4567B6}" presName="arrowAndChildren" presStyleCnt="0"/>
      <dgm:spPr/>
    </dgm:pt>
    <dgm:pt modelId="{7089BF14-54FF-F04F-B72F-32B77A14494C}" type="pres">
      <dgm:prSet presAssocID="{050762E7-CA2C-4D42-AE5F-35904F4567B6}" presName="parentTextArrow" presStyleLbl="node1" presStyleIdx="0" presStyleCnt="0"/>
      <dgm:spPr/>
      <dgm:t>
        <a:bodyPr/>
        <a:lstStyle/>
        <a:p>
          <a:endParaRPr lang="ro-RO"/>
        </a:p>
      </dgm:t>
    </dgm:pt>
    <dgm:pt modelId="{83E31448-804A-2746-BFFF-7256D47766DC}" type="pres">
      <dgm:prSet presAssocID="{050762E7-CA2C-4D42-AE5F-35904F4567B6}" presName="arrow" presStyleLbl="alignNode1" presStyleIdx="1" presStyleCnt="3"/>
      <dgm:spPr/>
      <dgm:t>
        <a:bodyPr/>
        <a:lstStyle/>
        <a:p>
          <a:endParaRPr lang="ro-RO"/>
        </a:p>
      </dgm:t>
    </dgm:pt>
    <dgm:pt modelId="{0D0AD56C-5B54-E549-997D-FB5CFD2C9CC6}" type="pres">
      <dgm:prSet presAssocID="{050762E7-CA2C-4D42-AE5F-35904F4567B6}" presName="descendantArrow" presStyleLbl="bgAccFollowNode1" presStyleIdx="1" presStyleCnt="3" custScaleY="103139"/>
      <dgm:spPr/>
      <dgm:t>
        <a:bodyPr/>
        <a:lstStyle/>
        <a:p>
          <a:endParaRPr lang="ro-RO"/>
        </a:p>
      </dgm:t>
    </dgm:pt>
    <dgm:pt modelId="{F0B5D895-64D8-704D-B267-1972FDE426A1}" type="pres">
      <dgm:prSet presAssocID="{E1E4CF33-CC8C-484C-A543-675B86C7A40A}" presName="sp" presStyleCnt="0"/>
      <dgm:spPr/>
    </dgm:pt>
    <dgm:pt modelId="{2E8FA33A-D4B6-714C-A9A6-C5621D045E82}" type="pres">
      <dgm:prSet presAssocID="{1002A21F-5932-43EB-AAA2-010FBD7D46BE}" presName="arrowAndChildren" presStyleCnt="0"/>
      <dgm:spPr/>
    </dgm:pt>
    <dgm:pt modelId="{8015832E-B7DE-154E-B2D4-2AC3541C3782}" type="pres">
      <dgm:prSet presAssocID="{1002A21F-5932-43EB-AAA2-010FBD7D46BE}" presName="parentTextArrow" presStyleLbl="node1" presStyleIdx="0" presStyleCnt="0"/>
      <dgm:spPr/>
      <dgm:t>
        <a:bodyPr/>
        <a:lstStyle/>
        <a:p>
          <a:endParaRPr lang="ro-RO"/>
        </a:p>
      </dgm:t>
    </dgm:pt>
    <dgm:pt modelId="{3DE7AB30-6FBB-CB4D-BD23-8A5434B21081}" type="pres">
      <dgm:prSet presAssocID="{1002A21F-5932-43EB-AAA2-010FBD7D46BE}" presName="arrow" presStyleLbl="alignNode1" presStyleIdx="2" presStyleCnt="3"/>
      <dgm:spPr/>
      <dgm:t>
        <a:bodyPr/>
        <a:lstStyle/>
        <a:p>
          <a:endParaRPr lang="ro-RO"/>
        </a:p>
      </dgm:t>
    </dgm:pt>
    <dgm:pt modelId="{48626CFB-A9A4-2042-A75A-F88399DA7564}" type="pres">
      <dgm:prSet presAssocID="{1002A21F-5932-43EB-AAA2-010FBD7D46BE}" presName="descendantArrow" presStyleLbl="bgAccFollowNode1" presStyleIdx="2" presStyleCnt="3"/>
      <dgm:spPr/>
      <dgm:t>
        <a:bodyPr/>
        <a:lstStyle/>
        <a:p>
          <a:endParaRPr lang="ro-RO"/>
        </a:p>
      </dgm:t>
    </dgm:pt>
  </dgm:ptLst>
  <dgm:cxnLst>
    <dgm:cxn modelId="{8D6FC4DD-B653-4F90-9789-79A04813E0EC}" type="presOf" srcId="{76A3D8FF-9C8D-496F-8BA3-EB95D422B24D}" destId="{A17AB8BE-3036-0A45-9882-089BF05A6A04}" srcOrd="0" destOrd="0" presId="urn:microsoft.com/office/officeart/2016/7/layout/VerticalDownArrowProcess"/>
    <dgm:cxn modelId="{5E908B8A-D16E-49AA-ADF5-3CA794199459}" type="presOf" srcId="{050762E7-CA2C-4D42-AE5F-35904F4567B6}" destId="{7089BF14-54FF-F04F-B72F-32B77A14494C}" srcOrd="0" destOrd="0" presId="urn:microsoft.com/office/officeart/2016/7/layout/VerticalDownArrowProcess"/>
    <dgm:cxn modelId="{3FFD8870-3ED7-4AF9-B08E-233728575B35}" type="presOf" srcId="{4531F407-C777-4F08-BE00-42EA7CA40100}" destId="{B5C14BD3-0982-7245-B81B-6B43921AAA1C}" srcOrd="0" destOrd="0" presId="urn:microsoft.com/office/officeart/2016/7/layout/VerticalDownArrowProcess"/>
    <dgm:cxn modelId="{F4B175F7-7538-4FDC-A3A9-EA4E23AD0962}" type="presOf" srcId="{DA03744D-28AE-4858-B155-DE3D90C224BE}" destId="{48626CFB-A9A4-2042-A75A-F88399DA7564}" srcOrd="0" destOrd="1" presId="urn:microsoft.com/office/officeart/2016/7/layout/VerticalDownArrowProcess"/>
    <dgm:cxn modelId="{8F43B54E-7BA7-4F85-93B5-4A5CAD2E64F0}" type="presOf" srcId="{050762E7-CA2C-4D42-AE5F-35904F4567B6}" destId="{83E31448-804A-2746-BFFF-7256D47766DC}" srcOrd="1" destOrd="0" presId="urn:microsoft.com/office/officeart/2016/7/layout/VerticalDownArrowProcess"/>
    <dgm:cxn modelId="{69E80F4D-579B-47F4-9A6B-8DACE2F1D685}" srcId="{4531F407-C777-4F08-BE00-42EA7CA40100}" destId="{42FC92BF-05C0-4528-8B69-202036F9A1E5}" srcOrd="0" destOrd="0" parTransId="{9A3AF7AB-81B7-4DFC-9A46-B103D767FB8E}" sibTransId="{D90367A6-BBCF-4EF0-9F87-97C3BED723F7}"/>
    <dgm:cxn modelId="{2900C169-E2AF-41CE-A7F3-646B70DF65DA}" srcId="{050762E7-CA2C-4D42-AE5F-35904F4567B6}" destId="{2A9DB6A7-9A24-4958-B39E-88D48BA5373C}" srcOrd="0" destOrd="0" parTransId="{81ACA456-1392-41BA-8168-E6CBB68329BD}" sibTransId="{86897F0D-1DC3-43F1-9234-B3F824DE913E}"/>
    <dgm:cxn modelId="{5C3CEA28-D817-4964-89F5-21B70B3201A0}" srcId="{1002A21F-5932-43EB-AAA2-010FBD7D46BE}" destId="{DA03744D-28AE-4858-B155-DE3D90C224BE}" srcOrd="1" destOrd="0" parTransId="{BCDA775B-80A0-4C77-B872-2C602FB5B252}" sibTransId="{743581DC-23A1-4902-B6EB-878A9B1F6874}"/>
    <dgm:cxn modelId="{12851F98-48DA-408A-9A91-21918A41F7BC}" srcId="{76A3D8FF-9C8D-496F-8BA3-EB95D422B24D}" destId="{4531F407-C777-4F08-BE00-42EA7CA40100}" srcOrd="2" destOrd="0" parTransId="{E81AD66A-9949-4157-93DA-2E6F00AF515F}" sibTransId="{BF225A04-9067-487D-BDD7-7B807D8FD295}"/>
    <dgm:cxn modelId="{C3F235C0-2A23-4DBB-B910-7BE4F07092EA}" type="presOf" srcId="{2A9DB6A7-9A24-4958-B39E-88D48BA5373C}" destId="{0D0AD56C-5B54-E549-997D-FB5CFD2C9CC6}" srcOrd="0" destOrd="0" presId="urn:microsoft.com/office/officeart/2016/7/layout/VerticalDownArrowProcess"/>
    <dgm:cxn modelId="{39324EA7-2614-492E-A33F-B491789D7E3C}" type="presOf" srcId="{1002A21F-5932-43EB-AAA2-010FBD7D46BE}" destId="{3DE7AB30-6FBB-CB4D-BD23-8A5434B21081}" srcOrd="1" destOrd="0" presId="urn:microsoft.com/office/officeart/2016/7/layout/VerticalDownArrowProcess"/>
    <dgm:cxn modelId="{7B027C12-244A-4FAC-8076-F218E474FF73}" type="presOf" srcId="{42FC92BF-05C0-4528-8B69-202036F9A1E5}" destId="{2029CA35-917E-EC4D-85BD-F0AC146786D8}" srcOrd="0" destOrd="0" presId="urn:microsoft.com/office/officeart/2016/7/layout/VerticalDownArrowProcess"/>
    <dgm:cxn modelId="{D3AF29E4-A571-411E-95BE-DC41ACB9F55C}" type="presOf" srcId="{5E0A6277-0374-4898-AE47-D9E854EA51EF}" destId="{48626CFB-A9A4-2042-A75A-F88399DA7564}" srcOrd="0" destOrd="0" presId="urn:microsoft.com/office/officeart/2016/7/layout/VerticalDownArrowProcess"/>
    <dgm:cxn modelId="{8F611109-CDEC-48B4-8194-C8320687828E}" srcId="{1002A21F-5932-43EB-AAA2-010FBD7D46BE}" destId="{5E0A6277-0374-4898-AE47-D9E854EA51EF}" srcOrd="0" destOrd="0" parTransId="{89C5A83F-150C-4841-B20B-6F9ABF42AC3A}" sibTransId="{AACD4B1B-7851-4F75-8AEE-3625ADBB750F}"/>
    <dgm:cxn modelId="{F04A65CC-9388-42DF-A160-F64537F028F4}" srcId="{76A3D8FF-9C8D-496F-8BA3-EB95D422B24D}" destId="{1002A21F-5932-43EB-AAA2-010FBD7D46BE}" srcOrd="0" destOrd="0" parTransId="{D57A42E1-9CE5-41D3-A6DF-F351B66A2892}" sibTransId="{E1E4CF33-CC8C-484C-A543-675B86C7A40A}"/>
    <dgm:cxn modelId="{6BA19EB4-3267-43DE-B1A5-DCF33DACFC5F}" type="presOf" srcId="{1002A21F-5932-43EB-AAA2-010FBD7D46BE}" destId="{8015832E-B7DE-154E-B2D4-2AC3541C3782}" srcOrd="0" destOrd="0" presId="urn:microsoft.com/office/officeart/2016/7/layout/VerticalDownArrowProcess"/>
    <dgm:cxn modelId="{DE07203F-1299-4F6B-AC35-753DB4D32498}" srcId="{76A3D8FF-9C8D-496F-8BA3-EB95D422B24D}" destId="{050762E7-CA2C-4D42-AE5F-35904F4567B6}" srcOrd="1" destOrd="0" parTransId="{7B63B4E4-09A5-4DA4-9380-09BA57B84CB1}" sibTransId="{F51BFDE4-6323-4966-947C-1718D4CAA4A3}"/>
    <dgm:cxn modelId="{6B9CE52B-BE79-4CD6-837A-2EC7A304BEF0}" type="presParOf" srcId="{A17AB8BE-3036-0A45-9882-089BF05A6A04}" destId="{628BA08C-CEA1-A24F-AAFB-BC81862BB3CF}" srcOrd="0" destOrd="0" presId="urn:microsoft.com/office/officeart/2016/7/layout/VerticalDownArrowProcess"/>
    <dgm:cxn modelId="{21E2252F-9581-4C70-86EA-10275F402957}" type="presParOf" srcId="{628BA08C-CEA1-A24F-AAFB-BC81862BB3CF}" destId="{B5C14BD3-0982-7245-B81B-6B43921AAA1C}" srcOrd="0" destOrd="0" presId="urn:microsoft.com/office/officeart/2016/7/layout/VerticalDownArrowProcess"/>
    <dgm:cxn modelId="{4F32401B-FB88-426B-A280-91452368F353}" type="presParOf" srcId="{628BA08C-CEA1-A24F-AAFB-BC81862BB3CF}" destId="{2029CA35-917E-EC4D-85BD-F0AC146786D8}" srcOrd="1" destOrd="0" presId="urn:microsoft.com/office/officeart/2016/7/layout/VerticalDownArrowProcess"/>
    <dgm:cxn modelId="{4883AA27-D168-498A-ADBB-DC787C58599B}" type="presParOf" srcId="{A17AB8BE-3036-0A45-9882-089BF05A6A04}" destId="{4558BB06-5866-AB4A-8006-CB3E8BB18904}" srcOrd="1" destOrd="0" presId="urn:microsoft.com/office/officeart/2016/7/layout/VerticalDownArrowProcess"/>
    <dgm:cxn modelId="{097D5698-CC89-4B2B-AF8A-FD075370CA62}" type="presParOf" srcId="{A17AB8BE-3036-0A45-9882-089BF05A6A04}" destId="{15C97D9C-BE4D-D14A-9BC3-AEBC66497A0A}" srcOrd="2" destOrd="0" presId="urn:microsoft.com/office/officeart/2016/7/layout/VerticalDownArrowProcess"/>
    <dgm:cxn modelId="{4D2B0841-8BFB-47C2-9B2A-3750DBDA42C3}" type="presParOf" srcId="{15C97D9C-BE4D-D14A-9BC3-AEBC66497A0A}" destId="{7089BF14-54FF-F04F-B72F-32B77A14494C}" srcOrd="0" destOrd="0" presId="urn:microsoft.com/office/officeart/2016/7/layout/VerticalDownArrowProcess"/>
    <dgm:cxn modelId="{140FD50B-BCAE-481F-B61B-8631F2B3D30D}" type="presParOf" srcId="{15C97D9C-BE4D-D14A-9BC3-AEBC66497A0A}" destId="{83E31448-804A-2746-BFFF-7256D47766DC}" srcOrd="1" destOrd="0" presId="urn:microsoft.com/office/officeart/2016/7/layout/VerticalDownArrowProcess"/>
    <dgm:cxn modelId="{9B308B1E-2215-4929-A306-0D9E6EA4DA53}" type="presParOf" srcId="{15C97D9C-BE4D-D14A-9BC3-AEBC66497A0A}" destId="{0D0AD56C-5B54-E549-997D-FB5CFD2C9CC6}" srcOrd="2" destOrd="0" presId="urn:microsoft.com/office/officeart/2016/7/layout/VerticalDownArrowProcess"/>
    <dgm:cxn modelId="{E3541B6A-2238-4A9A-88B0-0D73965F5AFF}" type="presParOf" srcId="{A17AB8BE-3036-0A45-9882-089BF05A6A04}" destId="{F0B5D895-64D8-704D-B267-1972FDE426A1}" srcOrd="3" destOrd="0" presId="urn:microsoft.com/office/officeart/2016/7/layout/VerticalDownArrowProcess"/>
    <dgm:cxn modelId="{E0D509F8-DF04-4ABC-A8B6-118EF4ABF944}" type="presParOf" srcId="{A17AB8BE-3036-0A45-9882-089BF05A6A04}" destId="{2E8FA33A-D4B6-714C-A9A6-C5621D045E82}" srcOrd="4" destOrd="0" presId="urn:microsoft.com/office/officeart/2016/7/layout/VerticalDownArrowProcess"/>
    <dgm:cxn modelId="{74FED9BE-8FFF-4929-BFC8-17C9102F4A28}" type="presParOf" srcId="{2E8FA33A-D4B6-714C-A9A6-C5621D045E82}" destId="{8015832E-B7DE-154E-B2D4-2AC3541C3782}" srcOrd="0" destOrd="0" presId="urn:microsoft.com/office/officeart/2016/7/layout/VerticalDownArrowProcess"/>
    <dgm:cxn modelId="{9EF96292-D2E6-4354-AD4B-0064DCECF9A3}" type="presParOf" srcId="{2E8FA33A-D4B6-714C-A9A6-C5621D045E82}" destId="{3DE7AB30-6FBB-CB4D-BD23-8A5434B21081}" srcOrd="1" destOrd="0" presId="urn:microsoft.com/office/officeart/2016/7/layout/VerticalDownArrowProcess"/>
    <dgm:cxn modelId="{E8B380DA-9B44-487D-A6A1-FDC99E56DEF5}" type="presParOf" srcId="{2E8FA33A-D4B6-714C-A9A6-C5621D045E82}" destId="{48626CFB-A9A4-2042-A75A-F88399DA756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3D8FF-9C8D-496F-8BA3-EB95D422B24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02A21F-5932-43EB-AAA2-010FBD7D46BE}">
      <dgm:prSet custT="1"/>
      <dgm:spPr/>
      <dgm:t>
        <a:bodyPr/>
        <a:lstStyle/>
        <a:p>
          <a:r>
            <a:rPr lang="ro-RO" sz="2000" b="1" i="0" noProof="0" dirty="0"/>
            <a:t>Ziua </a:t>
          </a:r>
          <a:r>
            <a:rPr lang="en-US" sz="2000" b="1" i="0" noProof="0" dirty="0"/>
            <a:t>a 4-a</a:t>
          </a:r>
        </a:p>
        <a:p>
          <a:r>
            <a:rPr lang="en-US" sz="1600" b="1" i="0" noProof="0" dirty="0"/>
            <a:t>27.07.2023</a:t>
          </a:r>
          <a:endParaRPr lang="ro-RO" sz="1600" noProof="0" dirty="0"/>
        </a:p>
      </dgm:t>
    </dgm:pt>
    <dgm:pt modelId="{D57A42E1-9CE5-41D3-A6DF-F351B66A2892}" type="parTrans" cxnId="{F04A65CC-9388-42DF-A160-F64537F028F4}">
      <dgm:prSet/>
      <dgm:spPr/>
      <dgm:t>
        <a:bodyPr/>
        <a:lstStyle/>
        <a:p>
          <a:endParaRPr lang="en-US"/>
        </a:p>
      </dgm:t>
    </dgm:pt>
    <dgm:pt modelId="{E1E4CF33-CC8C-484C-A543-675B86C7A40A}" type="sibTrans" cxnId="{F04A65CC-9388-42DF-A160-F64537F028F4}">
      <dgm:prSet/>
      <dgm:spPr/>
      <dgm:t>
        <a:bodyPr/>
        <a:lstStyle/>
        <a:p>
          <a:endParaRPr lang="en-US"/>
        </a:p>
      </dgm:t>
    </dgm:pt>
    <dgm:pt modelId="{5E0A6277-0374-4898-AE47-D9E854EA51EF}">
      <dgm:prSet custT="1"/>
      <dgm:spPr/>
      <dgm:t>
        <a:bodyPr/>
        <a:lstStyle/>
        <a:p>
          <a:r>
            <a:rPr lang="ro-RO" sz="2000" noProof="0" dirty="0">
              <a:solidFill>
                <a:schemeClr val="tx1"/>
              </a:solidFill>
            </a:rPr>
            <a:t>- Nearpod</a:t>
          </a:r>
        </a:p>
        <a:p>
          <a:r>
            <a:rPr lang="ro-RO" sz="20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- Studio.code</a:t>
          </a:r>
          <a:endParaRPr lang="ro-RO" sz="2000" noProof="0" dirty="0">
            <a:solidFill>
              <a:schemeClr val="tx1"/>
            </a:solidFill>
          </a:endParaRPr>
        </a:p>
      </dgm:t>
    </dgm:pt>
    <dgm:pt modelId="{89C5A83F-150C-4841-B20B-6F9ABF42AC3A}" type="parTrans" cxnId="{8F611109-CDEC-48B4-8194-C8320687828E}">
      <dgm:prSet/>
      <dgm:spPr/>
      <dgm:t>
        <a:bodyPr/>
        <a:lstStyle/>
        <a:p>
          <a:endParaRPr lang="en-US"/>
        </a:p>
      </dgm:t>
    </dgm:pt>
    <dgm:pt modelId="{AACD4B1B-7851-4F75-8AEE-3625ADBB750F}" type="sibTrans" cxnId="{8F611109-CDEC-48B4-8194-C8320687828E}">
      <dgm:prSet/>
      <dgm:spPr/>
      <dgm:t>
        <a:bodyPr/>
        <a:lstStyle/>
        <a:p>
          <a:endParaRPr lang="en-US"/>
        </a:p>
      </dgm:t>
    </dgm:pt>
    <dgm:pt modelId="{4531F407-C777-4F08-BE00-42EA7CA40100}">
      <dgm:prSet custT="1"/>
      <dgm:spPr/>
      <dgm:t>
        <a:bodyPr/>
        <a:lstStyle/>
        <a:p>
          <a:r>
            <a:rPr lang="ro-RO" sz="2000" b="1" i="0" noProof="0" dirty="0"/>
            <a:t>Ziua a </a:t>
          </a:r>
          <a:r>
            <a:rPr lang="en-US" sz="2000" b="1" i="0" noProof="0" dirty="0"/>
            <a:t>5</a:t>
          </a:r>
          <a:r>
            <a:rPr lang="ro-RO" sz="2000" b="1" i="0" noProof="0" dirty="0"/>
            <a:t>-a</a:t>
          </a:r>
          <a:endParaRPr lang="en-US" sz="2000" b="1" i="0" noProof="0" dirty="0"/>
        </a:p>
        <a:p>
          <a:r>
            <a:rPr lang="en-US" sz="1600" b="1" i="0" noProof="0" dirty="0"/>
            <a:t>28.07.2023</a:t>
          </a:r>
          <a:r>
            <a:rPr lang="ro-RO" sz="2000" b="1" i="0" noProof="0" dirty="0"/>
            <a:t> </a:t>
          </a:r>
          <a:endParaRPr lang="en-US" sz="2000" dirty="0"/>
        </a:p>
      </dgm:t>
    </dgm:pt>
    <dgm:pt modelId="{E81AD66A-9949-4157-93DA-2E6F00AF515F}" type="parTrans" cxnId="{12851F98-48DA-408A-9A91-21918A41F7BC}">
      <dgm:prSet/>
      <dgm:spPr/>
      <dgm:t>
        <a:bodyPr/>
        <a:lstStyle/>
        <a:p>
          <a:endParaRPr lang="en-US"/>
        </a:p>
      </dgm:t>
    </dgm:pt>
    <dgm:pt modelId="{BF225A04-9067-487D-BDD7-7B807D8FD295}" type="sibTrans" cxnId="{12851F98-48DA-408A-9A91-21918A41F7BC}">
      <dgm:prSet/>
      <dgm:spPr/>
      <dgm:t>
        <a:bodyPr/>
        <a:lstStyle/>
        <a:p>
          <a:endParaRPr lang="en-US"/>
        </a:p>
      </dgm:t>
    </dgm:pt>
    <dgm:pt modelId="{42FC92BF-05C0-4528-8B69-202036F9A1E5}">
      <dgm:prSet custT="1"/>
      <dgm:spPr/>
      <dgm:t>
        <a:bodyPr/>
        <a:lstStyle/>
        <a:p>
          <a:r>
            <a:rPr lang="ro-RO" sz="2000" b="0" i="0" dirty="0"/>
            <a:t>▪ Storyjumper</a:t>
          </a:r>
          <a:endParaRPr lang="ro-RO" sz="2000" b="0" i="0" noProof="0" dirty="0"/>
        </a:p>
        <a:p>
          <a:r>
            <a:rPr lang="ro-RO" sz="2000" b="0" i="0" noProof="0" dirty="0"/>
            <a:t>▪ Weebly</a:t>
          </a:r>
        </a:p>
        <a:p>
          <a:r>
            <a:rPr lang="ro-RO" sz="2000" b="0" i="0" noProof="0" dirty="0"/>
            <a:t>▪ Concluzii finale</a:t>
          </a:r>
        </a:p>
        <a:p>
          <a:r>
            <a:rPr lang="ro-RO" sz="2000" b="0" i="0" noProof="0" dirty="0"/>
            <a:t>▪ </a:t>
          </a:r>
          <a:r>
            <a:rPr lang="ro-RO" sz="2000" dirty="0">
              <a:effectLst/>
              <a:latin typeface="Calibri"/>
              <a:ea typeface="Calibri"/>
              <a:cs typeface="Times New Roman"/>
            </a:rPr>
            <a:t>Înmânarea Certificatelor de participare</a:t>
          </a:r>
          <a:endParaRPr lang="ro-RO" sz="2000" b="0" i="0" noProof="0" dirty="0"/>
        </a:p>
      </dgm:t>
    </dgm:pt>
    <dgm:pt modelId="{9A3AF7AB-81B7-4DFC-9A46-B103D767FB8E}" type="parTrans" cxnId="{69E80F4D-579B-47F4-9A6B-8DACE2F1D685}">
      <dgm:prSet/>
      <dgm:spPr/>
      <dgm:t>
        <a:bodyPr/>
        <a:lstStyle/>
        <a:p>
          <a:endParaRPr lang="en-US"/>
        </a:p>
      </dgm:t>
    </dgm:pt>
    <dgm:pt modelId="{D90367A6-BBCF-4EF0-9F87-97C3BED723F7}" type="sibTrans" cxnId="{69E80F4D-579B-47F4-9A6B-8DACE2F1D685}">
      <dgm:prSet/>
      <dgm:spPr/>
      <dgm:t>
        <a:bodyPr/>
        <a:lstStyle/>
        <a:p>
          <a:endParaRPr lang="en-US"/>
        </a:p>
      </dgm:t>
    </dgm:pt>
    <dgm:pt modelId="{DA03744D-28AE-4858-B155-DE3D90C224BE}">
      <dgm:prSet custT="1"/>
      <dgm:spPr/>
      <dgm:t>
        <a:bodyPr/>
        <a:lstStyle/>
        <a:p>
          <a:r>
            <a:rPr lang="ro-RO" sz="20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- Metoda “Station Rotation”</a:t>
          </a:r>
        </a:p>
      </dgm:t>
    </dgm:pt>
    <dgm:pt modelId="{BCDA775B-80A0-4C77-B872-2C602FB5B252}" type="parTrans" cxnId="{5C3CEA28-D817-4964-89F5-21B70B3201A0}">
      <dgm:prSet/>
      <dgm:spPr/>
      <dgm:t>
        <a:bodyPr/>
        <a:lstStyle/>
        <a:p>
          <a:endParaRPr lang="en-US"/>
        </a:p>
      </dgm:t>
    </dgm:pt>
    <dgm:pt modelId="{743581DC-23A1-4902-B6EB-878A9B1F6874}" type="sibTrans" cxnId="{5C3CEA28-D817-4964-89F5-21B70B3201A0}">
      <dgm:prSet/>
      <dgm:spPr/>
      <dgm:t>
        <a:bodyPr/>
        <a:lstStyle/>
        <a:p>
          <a:endParaRPr lang="en-US"/>
        </a:p>
      </dgm:t>
    </dgm:pt>
    <dgm:pt modelId="{A17AB8BE-3036-0A45-9882-089BF05A6A04}" type="pres">
      <dgm:prSet presAssocID="{76A3D8FF-9C8D-496F-8BA3-EB95D422B2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628BA08C-CEA1-A24F-AAFB-BC81862BB3CF}" type="pres">
      <dgm:prSet presAssocID="{4531F407-C777-4F08-BE00-42EA7CA40100}" presName="boxAndChildren" presStyleCnt="0"/>
      <dgm:spPr/>
    </dgm:pt>
    <dgm:pt modelId="{B5C14BD3-0982-7245-B81B-6B43921AAA1C}" type="pres">
      <dgm:prSet presAssocID="{4531F407-C777-4F08-BE00-42EA7CA40100}" presName="parentTextBox" presStyleLbl="alignNode1" presStyleIdx="0" presStyleCnt="2"/>
      <dgm:spPr/>
      <dgm:t>
        <a:bodyPr/>
        <a:lstStyle/>
        <a:p>
          <a:endParaRPr lang="ro-RO"/>
        </a:p>
      </dgm:t>
    </dgm:pt>
    <dgm:pt modelId="{2029CA35-917E-EC4D-85BD-F0AC146786D8}" type="pres">
      <dgm:prSet presAssocID="{4531F407-C777-4F08-BE00-42EA7CA40100}" presName="descendantBox" presStyleLbl="bgAccFollowNode1" presStyleIdx="0" presStyleCnt="2"/>
      <dgm:spPr/>
      <dgm:t>
        <a:bodyPr/>
        <a:lstStyle/>
        <a:p>
          <a:endParaRPr lang="ro-RO"/>
        </a:p>
      </dgm:t>
    </dgm:pt>
    <dgm:pt modelId="{F0B5D895-64D8-704D-B267-1972FDE426A1}" type="pres">
      <dgm:prSet presAssocID="{E1E4CF33-CC8C-484C-A543-675B86C7A40A}" presName="sp" presStyleCnt="0"/>
      <dgm:spPr/>
    </dgm:pt>
    <dgm:pt modelId="{2E8FA33A-D4B6-714C-A9A6-C5621D045E82}" type="pres">
      <dgm:prSet presAssocID="{1002A21F-5932-43EB-AAA2-010FBD7D46BE}" presName="arrowAndChildren" presStyleCnt="0"/>
      <dgm:spPr/>
    </dgm:pt>
    <dgm:pt modelId="{8015832E-B7DE-154E-B2D4-2AC3541C3782}" type="pres">
      <dgm:prSet presAssocID="{1002A21F-5932-43EB-AAA2-010FBD7D46BE}" presName="parentTextArrow" presStyleLbl="node1" presStyleIdx="0" presStyleCnt="0"/>
      <dgm:spPr/>
      <dgm:t>
        <a:bodyPr/>
        <a:lstStyle/>
        <a:p>
          <a:endParaRPr lang="ro-RO"/>
        </a:p>
      </dgm:t>
    </dgm:pt>
    <dgm:pt modelId="{3DE7AB30-6FBB-CB4D-BD23-8A5434B21081}" type="pres">
      <dgm:prSet presAssocID="{1002A21F-5932-43EB-AAA2-010FBD7D46BE}" presName="arrow" presStyleLbl="alignNode1" presStyleIdx="1" presStyleCnt="2"/>
      <dgm:spPr/>
      <dgm:t>
        <a:bodyPr/>
        <a:lstStyle/>
        <a:p>
          <a:endParaRPr lang="ro-RO"/>
        </a:p>
      </dgm:t>
    </dgm:pt>
    <dgm:pt modelId="{48626CFB-A9A4-2042-A75A-F88399DA7564}" type="pres">
      <dgm:prSet presAssocID="{1002A21F-5932-43EB-AAA2-010FBD7D46BE}" presName="descendantArrow" presStyleLbl="bgAccFollowNode1" presStyleIdx="1" presStyleCnt="2"/>
      <dgm:spPr/>
      <dgm:t>
        <a:bodyPr/>
        <a:lstStyle/>
        <a:p>
          <a:endParaRPr lang="ro-RO"/>
        </a:p>
      </dgm:t>
    </dgm:pt>
  </dgm:ptLst>
  <dgm:cxnLst>
    <dgm:cxn modelId="{D9790F23-11E9-49EC-88CF-0D962194029A}" type="presOf" srcId="{DA03744D-28AE-4858-B155-DE3D90C224BE}" destId="{48626CFB-A9A4-2042-A75A-F88399DA7564}" srcOrd="0" destOrd="1" presId="urn:microsoft.com/office/officeart/2016/7/layout/VerticalDownArrowProcess"/>
    <dgm:cxn modelId="{12851F98-48DA-408A-9A91-21918A41F7BC}" srcId="{76A3D8FF-9C8D-496F-8BA3-EB95D422B24D}" destId="{4531F407-C777-4F08-BE00-42EA7CA40100}" srcOrd="1" destOrd="0" parTransId="{E81AD66A-9949-4157-93DA-2E6F00AF515F}" sibTransId="{BF225A04-9067-487D-BDD7-7B807D8FD295}"/>
    <dgm:cxn modelId="{69E80F4D-579B-47F4-9A6B-8DACE2F1D685}" srcId="{4531F407-C777-4F08-BE00-42EA7CA40100}" destId="{42FC92BF-05C0-4528-8B69-202036F9A1E5}" srcOrd="0" destOrd="0" parTransId="{9A3AF7AB-81B7-4DFC-9A46-B103D767FB8E}" sibTransId="{D90367A6-BBCF-4EF0-9F87-97C3BED723F7}"/>
    <dgm:cxn modelId="{F04A65CC-9388-42DF-A160-F64537F028F4}" srcId="{76A3D8FF-9C8D-496F-8BA3-EB95D422B24D}" destId="{1002A21F-5932-43EB-AAA2-010FBD7D46BE}" srcOrd="0" destOrd="0" parTransId="{D57A42E1-9CE5-41D3-A6DF-F351B66A2892}" sibTransId="{E1E4CF33-CC8C-484C-A543-675B86C7A40A}"/>
    <dgm:cxn modelId="{2118D6DE-AFA1-4CD9-A4CF-9A4EFA047706}" type="presOf" srcId="{1002A21F-5932-43EB-AAA2-010FBD7D46BE}" destId="{8015832E-B7DE-154E-B2D4-2AC3541C3782}" srcOrd="0" destOrd="0" presId="urn:microsoft.com/office/officeart/2016/7/layout/VerticalDownArrowProcess"/>
    <dgm:cxn modelId="{876D60A3-2B06-40DD-ABEA-38EAA2F201A1}" type="presOf" srcId="{76A3D8FF-9C8D-496F-8BA3-EB95D422B24D}" destId="{A17AB8BE-3036-0A45-9882-089BF05A6A04}" srcOrd="0" destOrd="0" presId="urn:microsoft.com/office/officeart/2016/7/layout/VerticalDownArrowProcess"/>
    <dgm:cxn modelId="{5C3CEA28-D817-4964-89F5-21B70B3201A0}" srcId="{1002A21F-5932-43EB-AAA2-010FBD7D46BE}" destId="{DA03744D-28AE-4858-B155-DE3D90C224BE}" srcOrd="1" destOrd="0" parTransId="{BCDA775B-80A0-4C77-B872-2C602FB5B252}" sibTransId="{743581DC-23A1-4902-B6EB-878A9B1F6874}"/>
    <dgm:cxn modelId="{285A8FE1-D461-4D6E-823E-A6034619012C}" type="presOf" srcId="{4531F407-C777-4F08-BE00-42EA7CA40100}" destId="{B5C14BD3-0982-7245-B81B-6B43921AAA1C}" srcOrd="0" destOrd="0" presId="urn:microsoft.com/office/officeart/2016/7/layout/VerticalDownArrowProcess"/>
    <dgm:cxn modelId="{0210E304-D45F-41A9-82E4-32DA66533381}" type="presOf" srcId="{5E0A6277-0374-4898-AE47-D9E854EA51EF}" destId="{48626CFB-A9A4-2042-A75A-F88399DA7564}" srcOrd="0" destOrd="0" presId="urn:microsoft.com/office/officeart/2016/7/layout/VerticalDownArrowProcess"/>
    <dgm:cxn modelId="{C6D21F11-3C0C-431E-AC12-15637F5BFF19}" type="presOf" srcId="{1002A21F-5932-43EB-AAA2-010FBD7D46BE}" destId="{3DE7AB30-6FBB-CB4D-BD23-8A5434B21081}" srcOrd="1" destOrd="0" presId="urn:microsoft.com/office/officeart/2016/7/layout/VerticalDownArrowProcess"/>
    <dgm:cxn modelId="{8F611109-CDEC-48B4-8194-C8320687828E}" srcId="{1002A21F-5932-43EB-AAA2-010FBD7D46BE}" destId="{5E0A6277-0374-4898-AE47-D9E854EA51EF}" srcOrd="0" destOrd="0" parTransId="{89C5A83F-150C-4841-B20B-6F9ABF42AC3A}" sibTransId="{AACD4B1B-7851-4F75-8AEE-3625ADBB750F}"/>
    <dgm:cxn modelId="{8272AD6F-D6E1-4A43-850D-C38A0BF34CB7}" type="presOf" srcId="{42FC92BF-05C0-4528-8B69-202036F9A1E5}" destId="{2029CA35-917E-EC4D-85BD-F0AC146786D8}" srcOrd="0" destOrd="0" presId="urn:microsoft.com/office/officeart/2016/7/layout/VerticalDownArrowProcess"/>
    <dgm:cxn modelId="{FA5DADD6-801A-41A6-8A48-64DF776D7996}" type="presParOf" srcId="{A17AB8BE-3036-0A45-9882-089BF05A6A04}" destId="{628BA08C-CEA1-A24F-AAFB-BC81862BB3CF}" srcOrd="0" destOrd="0" presId="urn:microsoft.com/office/officeart/2016/7/layout/VerticalDownArrowProcess"/>
    <dgm:cxn modelId="{E2D3754C-D5FD-4BA1-89A2-154E6E4C6D42}" type="presParOf" srcId="{628BA08C-CEA1-A24F-AAFB-BC81862BB3CF}" destId="{B5C14BD3-0982-7245-B81B-6B43921AAA1C}" srcOrd="0" destOrd="0" presId="urn:microsoft.com/office/officeart/2016/7/layout/VerticalDownArrowProcess"/>
    <dgm:cxn modelId="{CFA4C77C-C919-41D1-B1A4-EC661DDDB24D}" type="presParOf" srcId="{628BA08C-CEA1-A24F-AAFB-BC81862BB3CF}" destId="{2029CA35-917E-EC4D-85BD-F0AC146786D8}" srcOrd="1" destOrd="0" presId="urn:microsoft.com/office/officeart/2016/7/layout/VerticalDownArrowProcess"/>
    <dgm:cxn modelId="{65C1F6E7-E9D9-4BA4-AA6A-43B104A1C1B5}" type="presParOf" srcId="{A17AB8BE-3036-0A45-9882-089BF05A6A04}" destId="{F0B5D895-64D8-704D-B267-1972FDE426A1}" srcOrd="1" destOrd="0" presId="urn:microsoft.com/office/officeart/2016/7/layout/VerticalDownArrowProcess"/>
    <dgm:cxn modelId="{74F384E2-8442-4E85-ACAD-E09A7F3149D9}" type="presParOf" srcId="{A17AB8BE-3036-0A45-9882-089BF05A6A04}" destId="{2E8FA33A-D4B6-714C-A9A6-C5621D045E82}" srcOrd="2" destOrd="0" presId="urn:microsoft.com/office/officeart/2016/7/layout/VerticalDownArrowProcess"/>
    <dgm:cxn modelId="{AB25E7F8-CC85-41EE-B98E-EB1770FB6316}" type="presParOf" srcId="{2E8FA33A-D4B6-714C-A9A6-C5621D045E82}" destId="{8015832E-B7DE-154E-B2D4-2AC3541C3782}" srcOrd="0" destOrd="0" presId="urn:microsoft.com/office/officeart/2016/7/layout/VerticalDownArrowProcess"/>
    <dgm:cxn modelId="{84816B83-9D93-425A-A2ED-696F1AC8D155}" type="presParOf" srcId="{2E8FA33A-D4B6-714C-A9A6-C5621D045E82}" destId="{3DE7AB30-6FBB-CB4D-BD23-8A5434B21081}" srcOrd="1" destOrd="0" presId="urn:microsoft.com/office/officeart/2016/7/layout/VerticalDownArrowProcess"/>
    <dgm:cxn modelId="{0612C66A-0FA6-432B-A92B-C29A0374D48D}" type="presParOf" srcId="{2E8FA33A-D4B6-714C-A9A6-C5621D045E82}" destId="{48626CFB-A9A4-2042-A75A-F88399DA756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05140-4551-43F2-AAC2-082C1C6D1506}">
      <dsp:nvSpPr>
        <dsp:cNvPr id="0" name=""/>
        <dsp:cNvSpPr/>
      </dsp:nvSpPr>
      <dsp:spPr>
        <a:xfrm>
          <a:off x="0" y="5528"/>
          <a:ext cx="7886700" cy="7024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223FE-09DC-4437-83D8-69DE00EEA7AB}">
      <dsp:nvSpPr>
        <dsp:cNvPr id="0" name=""/>
        <dsp:cNvSpPr/>
      </dsp:nvSpPr>
      <dsp:spPr>
        <a:xfrm>
          <a:off x="212493" y="163582"/>
          <a:ext cx="386730" cy="3863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1A65C-BF0E-47BE-A8F1-B6457447BBA6}">
      <dsp:nvSpPr>
        <dsp:cNvPr id="0" name=""/>
        <dsp:cNvSpPr/>
      </dsp:nvSpPr>
      <dsp:spPr>
        <a:xfrm>
          <a:off x="811718" y="5528"/>
          <a:ext cx="7062481" cy="72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67" tIns="76667" rIns="76667" bIns="7666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solidFill>
                <a:schemeClr val="tx2">
                  <a:lumMod val="75000"/>
                </a:schemeClr>
              </a:solidFill>
            </a:rPr>
            <a:t>dezvoltarea și însușirea unor cunoștinţe necesare pentru a crea și a implementa în cadrul lecţiilor educative  platforme de tip e-learning, dar și de a introduce tehnologiile digitale  printr-o perspectivă interdisciplinară.</a:t>
          </a:r>
          <a:endParaRPr lang="en-US" sz="1400" kern="1200" dirty="0"/>
        </a:p>
      </dsp:txBody>
      <dsp:txXfrm>
        <a:off x="811718" y="5528"/>
        <a:ext cx="7062481" cy="724411"/>
      </dsp:txXfrm>
    </dsp:sp>
    <dsp:sp modelId="{DBE74B63-F2A4-4DD6-A21C-60EC4BD758EC}">
      <dsp:nvSpPr>
        <dsp:cNvPr id="0" name=""/>
        <dsp:cNvSpPr/>
      </dsp:nvSpPr>
      <dsp:spPr>
        <a:xfrm>
          <a:off x="0" y="911042"/>
          <a:ext cx="7886700" cy="7024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398D6-F0C4-4419-9BE6-1E8195BA82E3}">
      <dsp:nvSpPr>
        <dsp:cNvPr id="0" name=""/>
        <dsp:cNvSpPr/>
      </dsp:nvSpPr>
      <dsp:spPr>
        <a:xfrm>
          <a:off x="212493" y="1069095"/>
          <a:ext cx="386730" cy="386352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E3BE-AC39-4735-B5D7-9E0CBC40FDE8}">
      <dsp:nvSpPr>
        <dsp:cNvPr id="0" name=""/>
        <dsp:cNvSpPr/>
      </dsp:nvSpPr>
      <dsp:spPr>
        <a:xfrm>
          <a:off x="811718" y="911042"/>
          <a:ext cx="7062481" cy="72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67" tIns="76667" rIns="76667" bIns="7666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noProof="0" dirty="0">
              <a:solidFill>
                <a:schemeClr val="accent6">
                  <a:lumMod val="50000"/>
                </a:schemeClr>
              </a:solidFill>
            </a:rPr>
            <a:t>generarea de materiale gata de utilizare, de idei practice și aplicații online actuale pentru a sprijini dezvoltarea institutiei școlare în domeniul TIC, promovarea accesului universal la educație.</a:t>
          </a:r>
          <a:endParaRPr lang="en-US" sz="1400" kern="1200" dirty="0"/>
        </a:p>
      </dsp:txBody>
      <dsp:txXfrm>
        <a:off x="811718" y="911042"/>
        <a:ext cx="7062481" cy="724411"/>
      </dsp:txXfrm>
    </dsp:sp>
    <dsp:sp modelId="{188A411E-476B-434B-9B1B-C9CD5389856A}">
      <dsp:nvSpPr>
        <dsp:cNvPr id="0" name=""/>
        <dsp:cNvSpPr/>
      </dsp:nvSpPr>
      <dsp:spPr>
        <a:xfrm>
          <a:off x="0" y="1816556"/>
          <a:ext cx="7886700" cy="7024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7A03C-7BED-42C8-A570-E4332DE3BA92}">
      <dsp:nvSpPr>
        <dsp:cNvPr id="0" name=""/>
        <dsp:cNvSpPr/>
      </dsp:nvSpPr>
      <dsp:spPr>
        <a:xfrm>
          <a:off x="212493" y="1974609"/>
          <a:ext cx="386730" cy="38635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6ADB7-EA07-4896-8EE1-2168FC40C014}">
      <dsp:nvSpPr>
        <dsp:cNvPr id="0" name=""/>
        <dsp:cNvSpPr/>
      </dsp:nvSpPr>
      <dsp:spPr>
        <a:xfrm>
          <a:off x="811718" y="1816556"/>
          <a:ext cx="7062481" cy="72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67" tIns="76667" rIns="76667" bIns="7666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noProof="0" dirty="0">
              <a:solidFill>
                <a:schemeClr val="accent5">
                  <a:lumMod val="50000"/>
                </a:schemeClr>
              </a:solidFill>
            </a:rPr>
            <a:t>dezvoltarea de competenţe-cheie precum gândirea critică </a:t>
          </a:r>
          <a:r>
            <a:rPr lang="en-US" sz="1400" kern="1200" noProof="0" dirty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o-RO" sz="1400" kern="1200" noProof="0" dirty="0">
              <a:solidFill>
                <a:schemeClr val="accent5">
                  <a:lumMod val="50000"/>
                </a:schemeClr>
              </a:solidFill>
            </a:rPr>
            <a:t>prin intermediul media și alfabetizarea digitală , dar și  promovarea  utilizarii tehnologiilor digitale, pentru a spori calitatea și relevanţa educaţiei de masă la toate nivelurile.</a:t>
          </a:r>
          <a:endParaRPr lang="en-US" sz="1400" kern="1200" dirty="0"/>
        </a:p>
      </dsp:txBody>
      <dsp:txXfrm>
        <a:off x="811718" y="1816556"/>
        <a:ext cx="7062481" cy="724411"/>
      </dsp:txXfrm>
    </dsp:sp>
    <dsp:sp modelId="{ECA35B51-3C0E-4965-AC8E-A6DF0FB2F8C7}">
      <dsp:nvSpPr>
        <dsp:cNvPr id="0" name=""/>
        <dsp:cNvSpPr/>
      </dsp:nvSpPr>
      <dsp:spPr>
        <a:xfrm>
          <a:off x="0" y="2722070"/>
          <a:ext cx="7886700" cy="7024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640F9-2EDD-40EE-9233-6FDE015F0F2E}">
      <dsp:nvSpPr>
        <dsp:cNvPr id="0" name=""/>
        <dsp:cNvSpPr/>
      </dsp:nvSpPr>
      <dsp:spPr>
        <a:xfrm>
          <a:off x="212493" y="2880123"/>
          <a:ext cx="386730" cy="386352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CD456-4AB5-4A38-AE6E-DDF147875E85}">
      <dsp:nvSpPr>
        <dsp:cNvPr id="0" name=""/>
        <dsp:cNvSpPr/>
      </dsp:nvSpPr>
      <dsp:spPr>
        <a:xfrm>
          <a:off x="811718" y="2722070"/>
          <a:ext cx="7062481" cy="72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67" tIns="76667" rIns="76667" bIns="7666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kern="1200" dirty="0"/>
            <a:t>dezvoltarea competențelor personale și profesionale, construirea încrederii în promovarea utilizării TIC în educație, sprijinirea pedagogiilor inovatoare și active care răspund diversității sociale și culturale.</a:t>
          </a:r>
          <a:endParaRPr lang="en-US" sz="1400" kern="1200" dirty="0"/>
        </a:p>
      </dsp:txBody>
      <dsp:txXfrm>
        <a:off x="811718" y="2722070"/>
        <a:ext cx="7062481" cy="724411"/>
      </dsp:txXfrm>
    </dsp:sp>
    <dsp:sp modelId="{423B72A3-5B24-4309-AE72-0578DD514B19}">
      <dsp:nvSpPr>
        <dsp:cNvPr id="0" name=""/>
        <dsp:cNvSpPr/>
      </dsp:nvSpPr>
      <dsp:spPr>
        <a:xfrm>
          <a:off x="0" y="3627584"/>
          <a:ext cx="7886700" cy="702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DB694-9228-4C60-A789-0568780C731C}">
      <dsp:nvSpPr>
        <dsp:cNvPr id="0" name=""/>
        <dsp:cNvSpPr/>
      </dsp:nvSpPr>
      <dsp:spPr>
        <a:xfrm>
          <a:off x="212493" y="3785637"/>
          <a:ext cx="386730" cy="38635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63985-F55B-41D4-AA3C-64029B4E405D}">
      <dsp:nvSpPr>
        <dsp:cNvPr id="0" name=""/>
        <dsp:cNvSpPr/>
      </dsp:nvSpPr>
      <dsp:spPr>
        <a:xfrm>
          <a:off x="811718" y="3627584"/>
          <a:ext cx="3549015" cy="72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67" tIns="76667" rIns="76667" bIns="7666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noProof="0" dirty="0">
              <a:solidFill>
                <a:srgbClr val="FF0000"/>
              </a:solidFill>
            </a:rPr>
            <a:t>colaborarea cu profesori de diferite naționalități din UE, prin schimbul de experiențe și idei de învățare interculturală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811718" y="3627584"/>
        <a:ext cx="3549015" cy="724411"/>
      </dsp:txXfrm>
    </dsp:sp>
    <dsp:sp modelId="{C11D8148-1801-4B69-820F-D3C860B24FAC}">
      <dsp:nvSpPr>
        <dsp:cNvPr id="0" name=""/>
        <dsp:cNvSpPr/>
      </dsp:nvSpPr>
      <dsp:spPr>
        <a:xfrm>
          <a:off x="4360733" y="3627584"/>
          <a:ext cx="3513466" cy="72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67" tIns="76667" rIns="76667" bIns="76667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noProof="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noProof="0" dirty="0">
              <a:solidFill>
                <a:schemeClr val="bg2">
                  <a:lumMod val="10000"/>
                </a:schemeClr>
              </a:solidFill>
            </a:rPr>
            <a:t>Îmbogățirea abilităților de comunicare</a:t>
          </a:r>
          <a:r>
            <a:rPr lang="en-US" sz="1300" kern="1200" noProof="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o-RO" sz="1300" kern="1200" noProof="0" dirty="0">
              <a:solidFill>
                <a:schemeClr val="bg2">
                  <a:lumMod val="10000"/>
                </a:schemeClr>
              </a:solidFill>
            </a:rPr>
            <a:t>în limba engleză, prin extinderea vocabularului profesional.</a:t>
          </a:r>
          <a:endParaRPr lang="en-US" sz="1300" kern="1200" dirty="0">
            <a:solidFill>
              <a:schemeClr val="bg2">
                <a:lumMod val="10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360733" y="3627584"/>
        <a:ext cx="3513466" cy="724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14BD3-0982-7245-B81B-6B43921AAA1C}">
      <dsp:nvSpPr>
        <dsp:cNvPr id="0" name=""/>
        <dsp:cNvSpPr/>
      </dsp:nvSpPr>
      <dsp:spPr>
        <a:xfrm>
          <a:off x="0" y="4827811"/>
          <a:ext cx="1193983" cy="15763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16" tIns="142240" rIns="84916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i="0" kern="1200" noProof="0" dirty="0"/>
            <a:t>Ziua a </a:t>
          </a:r>
          <a:r>
            <a:rPr lang="en-US" sz="2000" b="1" i="0" kern="1200" noProof="0" dirty="0"/>
            <a:t>3</a:t>
          </a:r>
          <a:r>
            <a:rPr lang="ro-RO" sz="2000" b="1" i="0" kern="1200" noProof="0" dirty="0"/>
            <a:t>-a</a:t>
          </a:r>
          <a:endParaRPr lang="en-US" sz="2000" b="1" i="0" kern="1200" noProof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noProof="0" dirty="0"/>
            <a:t>26.07.2023</a:t>
          </a:r>
          <a:r>
            <a:rPr lang="ro-RO" sz="2000" b="1" i="0" kern="1200" noProof="0" dirty="0"/>
            <a:t> </a:t>
          </a:r>
          <a:endParaRPr lang="en-US" sz="2000" kern="1200" dirty="0"/>
        </a:p>
      </dsp:txBody>
      <dsp:txXfrm>
        <a:off x="0" y="4827811"/>
        <a:ext cx="1193983" cy="1576381"/>
      </dsp:txXfrm>
    </dsp:sp>
    <dsp:sp modelId="{2029CA35-917E-EC4D-85BD-F0AC146786D8}">
      <dsp:nvSpPr>
        <dsp:cNvPr id="0" name=""/>
        <dsp:cNvSpPr/>
      </dsp:nvSpPr>
      <dsp:spPr>
        <a:xfrm>
          <a:off x="1193983" y="4827811"/>
          <a:ext cx="3581951" cy="157638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9" tIns="228600" rIns="72659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0" i="0" kern="1200" noProof="0" dirty="0"/>
            <a:t>▪ </a:t>
          </a:r>
          <a:r>
            <a:rPr lang="ro-RO" sz="1800" kern="1200" noProof="0" dirty="0"/>
            <a:t>Inteligenţa Artificială</a:t>
          </a:r>
          <a:r>
            <a:rPr lang="en-US" sz="1800" kern="1200" noProof="0" dirty="0"/>
            <a:t> </a:t>
          </a:r>
          <a:r>
            <a:rPr lang="ro-RO" sz="1800" kern="1200" dirty="0"/>
            <a:t>în Educaţie</a:t>
          </a:r>
          <a:r>
            <a:rPr lang="en-US" sz="1800" kern="1200" noProof="0" dirty="0"/>
            <a:t> </a:t>
          </a:r>
          <a:r>
            <a:rPr lang="ro-RO" sz="1800" kern="1200" noProof="0" dirty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noProof="0" dirty="0"/>
            <a:t>▪ Goosechase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193983" y="4827811"/>
        <a:ext cx="3581951" cy="1576381"/>
      </dsp:txXfrm>
    </dsp:sp>
    <dsp:sp modelId="{83E31448-804A-2746-BFFF-7256D47766DC}">
      <dsp:nvSpPr>
        <dsp:cNvPr id="0" name=""/>
        <dsp:cNvSpPr/>
      </dsp:nvSpPr>
      <dsp:spPr>
        <a:xfrm rot="10800000">
          <a:off x="0" y="2426982"/>
          <a:ext cx="1193983" cy="24244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16" tIns="142240" rIns="84916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i="0" kern="1200" noProof="0" dirty="0"/>
            <a:t>Ziua a 2-a</a:t>
          </a:r>
          <a:endParaRPr lang="en-US" sz="2000" b="1" i="0" kern="1200" noProof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noProof="0" dirty="0"/>
            <a:t>25.07.2023</a:t>
          </a:r>
          <a:r>
            <a:rPr lang="ro-RO" sz="2000" b="1" i="0" kern="1200" noProof="0" dirty="0"/>
            <a:t> </a:t>
          </a:r>
          <a:endParaRPr lang="ro-RO" sz="2000" kern="1200" noProof="0" dirty="0"/>
        </a:p>
      </dsp:txBody>
      <dsp:txXfrm rot="-10800000">
        <a:off x="0" y="2426982"/>
        <a:ext cx="1193983" cy="1575908"/>
      </dsp:txXfrm>
    </dsp:sp>
    <dsp:sp modelId="{0D0AD56C-5B54-E549-997D-FB5CFD2C9CC6}">
      <dsp:nvSpPr>
        <dsp:cNvPr id="0" name=""/>
        <dsp:cNvSpPr/>
      </dsp:nvSpPr>
      <dsp:spPr>
        <a:xfrm>
          <a:off x="1193983" y="2402248"/>
          <a:ext cx="3581951" cy="16253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9" tIns="177800" rIns="72659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0" i="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noProof="0" dirty="0">
              <a:effectLst/>
              <a:latin typeface="Calibri"/>
              <a:ea typeface="Calibri"/>
              <a:cs typeface="Times New Roman"/>
            </a:rPr>
            <a:t>Utilizarea platformelor educaţionale și a aplicaţiilor digitale: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noProof="0" dirty="0">
              <a:effectLst/>
              <a:latin typeface="Calibri"/>
              <a:cs typeface="Times New Roman"/>
            </a:rPr>
            <a:t>▪</a:t>
          </a:r>
          <a:r>
            <a:rPr lang="en-US" sz="1800" kern="1200" noProof="0" dirty="0">
              <a:effectLst/>
              <a:latin typeface="Calibri"/>
              <a:cs typeface="Times New Roman"/>
            </a:rPr>
            <a:t> </a:t>
          </a:r>
          <a:r>
            <a:rPr lang="ro-RO" sz="1800" kern="1200" noProof="0" dirty="0">
              <a:effectLst/>
              <a:latin typeface="Calibri"/>
              <a:cs typeface="Times New Roman"/>
            </a:rPr>
            <a:t>Edpuzzle</a:t>
          </a:r>
          <a:r>
            <a:rPr lang="en-US" sz="1800" kern="1200" noProof="0" dirty="0">
              <a:effectLst/>
              <a:latin typeface="Calibri"/>
              <a:cs typeface="Times New Roman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noProof="0" dirty="0">
              <a:effectLst/>
              <a:latin typeface="Calibri"/>
              <a:cs typeface="Times New Roman"/>
            </a:rPr>
            <a:t>▪</a:t>
          </a:r>
          <a:r>
            <a:rPr lang="en-US" sz="1800" kern="1200" noProof="0" dirty="0">
              <a:effectLst/>
              <a:latin typeface="Calibri"/>
              <a:cs typeface="Times New Roman"/>
            </a:rPr>
            <a:t> </a:t>
          </a:r>
          <a:r>
            <a:rPr lang="ro-RO" sz="1800" kern="1200" noProof="0" dirty="0">
              <a:effectLst/>
              <a:latin typeface="Calibri"/>
              <a:cs typeface="Times New Roman"/>
            </a:rPr>
            <a:t>Liveworksheets</a:t>
          </a:r>
          <a:endParaRPr lang="en-US" sz="1800" kern="1200" noProof="0" dirty="0">
            <a:effectLst/>
            <a:latin typeface="Calibri"/>
            <a:cs typeface="Times New Roman"/>
          </a:endParaRPr>
        </a:p>
      </dsp:txBody>
      <dsp:txXfrm>
        <a:off x="1193983" y="2402248"/>
        <a:ext cx="3581951" cy="1625376"/>
      </dsp:txXfrm>
    </dsp:sp>
    <dsp:sp modelId="{3DE7AB30-6FBB-CB4D-BD23-8A5434B21081}">
      <dsp:nvSpPr>
        <dsp:cNvPr id="0" name=""/>
        <dsp:cNvSpPr/>
      </dsp:nvSpPr>
      <dsp:spPr>
        <a:xfrm rot="10800000">
          <a:off x="0" y="1420"/>
          <a:ext cx="1193983" cy="24244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16" tIns="170688" rIns="84916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i="0" kern="1200" noProof="0" dirty="0"/>
            <a:t>Ziua 1</a:t>
          </a:r>
          <a:endParaRPr lang="en-US" sz="2400" b="1" i="0" kern="1200" noProof="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noProof="0" dirty="0"/>
            <a:t>24.07.2023</a:t>
          </a:r>
          <a:endParaRPr lang="ro-RO" sz="1600" kern="1200" noProof="0" dirty="0"/>
        </a:p>
      </dsp:txBody>
      <dsp:txXfrm rot="-10800000">
        <a:off x="0" y="1420"/>
        <a:ext cx="1193983" cy="1575908"/>
      </dsp:txXfrm>
    </dsp:sp>
    <dsp:sp modelId="{48626CFB-A9A4-2042-A75A-F88399DA7564}">
      <dsp:nvSpPr>
        <dsp:cNvPr id="0" name=""/>
        <dsp:cNvSpPr/>
      </dsp:nvSpPr>
      <dsp:spPr>
        <a:xfrm>
          <a:off x="1193983" y="1420"/>
          <a:ext cx="3581951" cy="157590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9" tIns="228600" rIns="72659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chemeClr val="tx1"/>
              </a:solidFill>
            </a:rPr>
            <a:t>- </a:t>
          </a:r>
          <a:r>
            <a:rPr lang="ro-RO" sz="1800" kern="1200" noProof="0" dirty="0">
              <a:solidFill>
                <a:schemeClr val="tx1"/>
              </a:solidFill>
            </a:rPr>
            <a:t>Deschiderea cursului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- </a:t>
          </a:r>
          <a:r>
            <a:rPr lang="ro-RO" sz="1800" kern="12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Prezentarea modulelor și a conţinutului fiecărei zi de curs</a:t>
          </a:r>
          <a:endParaRPr lang="ro-RO" sz="1800" kern="1200" noProof="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- </a:t>
          </a:r>
          <a:r>
            <a:rPr lang="ro-RO" sz="1800" kern="12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Turul orașului Praga</a:t>
          </a:r>
        </a:p>
      </dsp:txBody>
      <dsp:txXfrm>
        <a:off x="1193983" y="1420"/>
        <a:ext cx="3581951" cy="1575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14BD3-0982-7245-B81B-6B43921AAA1C}">
      <dsp:nvSpPr>
        <dsp:cNvPr id="0" name=""/>
        <dsp:cNvSpPr/>
      </dsp:nvSpPr>
      <dsp:spPr>
        <a:xfrm>
          <a:off x="0" y="3866126"/>
          <a:ext cx="1193983" cy="25365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16" tIns="142240" rIns="84916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i="0" kern="1200" noProof="0" dirty="0"/>
            <a:t>Ziua a </a:t>
          </a:r>
          <a:r>
            <a:rPr lang="en-US" sz="2000" b="1" i="0" kern="1200" noProof="0" dirty="0"/>
            <a:t>5</a:t>
          </a:r>
          <a:r>
            <a:rPr lang="ro-RO" sz="2000" b="1" i="0" kern="1200" noProof="0" dirty="0"/>
            <a:t>-a</a:t>
          </a:r>
          <a:endParaRPr lang="en-US" sz="2000" b="1" i="0" kern="1200" noProof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noProof="0" dirty="0"/>
            <a:t>28.07.2023</a:t>
          </a:r>
          <a:r>
            <a:rPr lang="ro-RO" sz="2000" b="1" i="0" kern="1200" noProof="0" dirty="0"/>
            <a:t> </a:t>
          </a:r>
          <a:endParaRPr lang="en-US" sz="2000" kern="1200" dirty="0"/>
        </a:p>
      </dsp:txBody>
      <dsp:txXfrm>
        <a:off x="0" y="3866126"/>
        <a:ext cx="1193983" cy="2536597"/>
      </dsp:txXfrm>
    </dsp:sp>
    <dsp:sp modelId="{2029CA35-917E-EC4D-85BD-F0AC146786D8}">
      <dsp:nvSpPr>
        <dsp:cNvPr id="0" name=""/>
        <dsp:cNvSpPr/>
      </dsp:nvSpPr>
      <dsp:spPr>
        <a:xfrm>
          <a:off x="1193983" y="3866126"/>
          <a:ext cx="3581951" cy="25365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9" tIns="254000" rIns="72659" bIns="254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i="0" kern="1200" dirty="0"/>
            <a:t>▪ Storyjumper</a:t>
          </a:r>
          <a:endParaRPr lang="ro-RO" sz="2000" b="0" i="0" kern="1200" noProof="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i="0" kern="1200" noProof="0" dirty="0"/>
            <a:t>▪ Weebly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i="0" kern="1200" noProof="0" dirty="0"/>
            <a:t>▪ Concluzii finale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i="0" kern="1200" noProof="0" dirty="0"/>
            <a:t>▪ </a:t>
          </a:r>
          <a:r>
            <a:rPr lang="ro-RO" sz="2000" kern="1200" dirty="0">
              <a:effectLst/>
              <a:latin typeface="Calibri"/>
              <a:ea typeface="Calibri"/>
              <a:cs typeface="Times New Roman"/>
            </a:rPr>
            <a:t>Înmânarea Certificatelor de participare</a:t>
          </a:r>
          <a:endParaRPr lang="ro-RO" sz="2000" b="0" i="0" kern="1200" noProof="0" dirty="0"/>
        </a:p>
      </dsp:txBody>
      <dsp:txXfrm>
        <a:off x="1193983" y="3866126"/>
        <a:ext cx="3581951" cy="2536597"/>
      </dsp:txXfrm>
    </dsp:sp>
    <dsp:sp modelId="{3DE7AB30-6FBB-CB4D-BD23-8A5434B21081}">
      <dsp:nvSpPr>
        <dsp:cNvPr id="0" name=""/>
        <dsp:cNvSpPr/>
      </dsp:nvSpPr>
      <dsp:spPr>
        <a:xfrm rot="10800000">
          <a:off x="0" y="2888"/>
          <a:ext cx="1193983" cy="390128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16" tIns="142240" rIns="84916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i="0" kern="1200" noProof="0" dirty="0"/>
            <a:t>Ziua </a:t>
          </a:r>
          <a:r>
            <a:rPr lang="en-US" sz="2000" b="1" i="0" kern="1200" noProof="0" dirty="0"/>
            <a:t>a 4-a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noProof="0" dirty="0"/>
            <a:t>27.07.2023</a:t>
          </a:r>
          <a:endParaRPr lang="ro-RO" sz="1600" kern="1200" noProof="0" dirty="0"/>
        </a:p>
      </dsp:txBody>
      <dsp:txXfrm rot="-10800000">
        <a:off x="0" y="2888"/>
        <a:ext cx="1193983" cy="2535836"/>
      </dsp:txXfrm>
    </dsp:sp>
    <dsp:sp modelId="{48626CFB-A9A4-2042-A75A-F88399DA7564}">
      <dsp:nvSpPr>
        <dsp:cNvPr id="0" name=""/>
        <dsp:cNvSpPr/>
      </dsp:nvSpPr>
      <dsp:spPr>
        <a:xfrm>
          <a:off x="1193983" y="2888"/>
          <a:ext cx="3581951" cy="253583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9" tIns="254000" rIns="72659" bIns="254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noProof="0" dirty="0">
              <a:solidFill>
                <a:schemeClr val="tx1"/>
              </a:solidFill>
            </a:rPr>
            <a:t>- Nearpod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- Studio.code</a:t>
          </a:r>
          <a:endParaRPr lang="ro-RO" sz="2000" kern="1200" noProof="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noProof="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rPr>
            <a:t>- Metoda “Station Rotation”</a:t>
          </a:r>
        </a:p>
      </dsp:txBody>
      <dsp:txXfrm>
        <a:off x="1193983" y="2888"/>
        <a:ext cx="3581951" cy="2535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AAC8F-C922-41D1-81AC-6C239251417E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B85F1-7D85-4EBD-98D7-559647074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B85F1-7D85-4EBD-98D7-5596470744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6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1918728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939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6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C4DB6-CB46-7E88-34BB-7A33042FC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EEBB5A-2253-99A2-460B-94E2147B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715B8-2E39-C6AB-CEFD-BDBDEF08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2B2284-4A2F-AACD-FE33-AC2BA19B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56CF49-0669-15BA-0BC8-F1C6CD92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5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927FA-97A4-2512-2694-3391BB5C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99518-E3DD-8560-231D-B2C0C579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4C761-6589-0624-4A76-901EEAE6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FC87F9-AA0D-4A47-A702-118E8B4B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055F2-A4FC-3FD6-B5E0-4E450930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4DD275-6D16-6DDE-D1BF-BC81A54623E2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563357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BE308-BFF7-D438-414F-E713048F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66F2A5-A36D-7ACE-2C69-17917C03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5BF4D7-1C88-46AE-FCB0-B8B996C0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05C2A0-D9D0-6F07-F3A3-42907349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7F86BF-75F3-0FE1-9A0A-398837B0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47391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DD993-B289-D36E-14A1-906D92C3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84F173-ADA0-AEB4-54FE-FAA4C5D7F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29885F-496D-CB6A-A9BE-152A3F723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EC77CE-302C-52F1-AA52-28B9B581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B0CC09-5B7E-6BFC-D730-BD20782B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5B8BF6-093C-1C6C-E479-8BED82DE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71540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4DD275-6D16-6DDE-D1BF-BC81A54623E2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75EA3-A6B4-3B57-5E24-99C47220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921FBC-6ACD-6648-A9DF-6EF1BFFFD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9AF163-1735-B91A-427F-BC99BFAA4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0BD4C27-EC41-7172-1E94-B6DAC1A3B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09AAFB-ECE3-1283-9FF9-EABC4BC7C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C17CAB-1CEF-82F7-4AC6-8C0C453E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FCEFD7-6F09-7E42-06FB-4E3A17A6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539960-06B7-C91A-84B9-09BD38A6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0006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78802-AE3A-53B0-F262-3B93BE46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C5267A-889F-C42E-5C7C-8D859DC0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96F4C8-4F15-E15E-FECB-D010A041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C7EB52-135F-FE8D-6C67-3A94910A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42D6D-8E1D-C8E7-2D82-B8733E8E3119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821627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3A618D-8E84-4555-8194-8C5D837C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70C360-8117-B551-BB12-38E2DFBD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43028B-4E50-01D0-3047-EEF8B55B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7B9B3D5-7D97-F349-C0EC-3138DFD4FE00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3651964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81E39-7DC9-3E31-F35A-59545EAE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1F52FA-A964-641A-7F44-8AC0180F4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33EFBD-82ED-F496-A6FD-2E4262055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3091E0-2271-C321-4E6A-65876D8B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3C3B2F-1D4E-2F4B-7B05-F1C50234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905558-A345-2CBD-ED3B-FF66EEC5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57547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4460A-EF76-FC7B-8C59-689874A5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B95B581-D337-DCA5-F43A-37B25F0CF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238764-2696-E9BC-9C34-0CCDEC187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C63316-1F4E-0B94-47C1-7266791E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77AA42-2786-375D-61F0-BE8F271F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91D488-14F0-DE01-8822-2A038B25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24670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A40FF-07A1-1DDE-84DF-536DF6EE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4C6224-839D-50CA-C755-934DACF2C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1094FA-B33C-EAD0-AC89-1B6405F4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855BE5-D9F8-5533-22DE-62367B46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5CFBFF-EA83-EF32-B7AB-E6174AC1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7588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B2EE55-BF6C-01CC-9B2F-F4721B2DE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8D3194-A48A-E276-8B44-16973F5D9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EA2F8-BD79-73A1-46F5-E153F858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B9919D-20CA-6F5A-C7CF-B4B7243A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D4883D-36C0-596E-2DE8-2B41F052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77569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83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4126289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4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C4DB6-CB46-7E88-34BB-7A33042FC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EEBB5A-2253-99A2-460B-94E2147B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715B8-2E39-C6AB-CEFD-BDBDEF08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2B2284-4A2F-AACD-FE33-AC2BA19B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56CF49-0669-15BA-0BC8-F1C6CD92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18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927FA-97A4-2512-2694-3391BB5C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99518-E3DD-8560-231D-B2C0C579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4C761-6589-0624-4A76-901EEAE6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FC87F9-AA0D-4A47-A702-118E8B4B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055F2-A4FC-3FD6-B5E0-4E450930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4DD275-6D16-6DDE-D1BF-BC81A54623E2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1813117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BE308-BFF7-D438-414F-E713048F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66F2A5-A36D-7ACE-2C69-17917C03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5BF4D7-1C88-46AE-FCB0-B8B996C0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05C2A0-D9D0-6F07-F3A3-42907349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7F86BF-75F3-0FE1-9A0A-398837B0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37522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DD993-B289-D36E-14A1-906D92C3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84F173-ADA0-AEB4-54FE-FAA4C5D7F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29885F-496D-CB6A-A9BE-152A3F723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EC77CE-302C-52F1-AA52-28B9B581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B0CC09-5B7E-6BFC-D730-BD20782B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5B8BF6-093C-1C6C-E479-8BED82DE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56273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75EA3-A6B4-3B57-5E24-99C47220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921FBC-6ACD-6648-A9DF-6EF1BFFFD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9AF163-1735-B91A-427F-BC99BFAA4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0BD4C27-EC41-7172-1E94-B6DAC1A3B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09AAFB-ECE3-1283-9FF9-EABC4BC7C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C17CAB-1CEF-82F7-4AC6-8C0C453E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FCEFD7-6F09-7E42-06FB-4E3A17A6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539960-06B7-C91A-84B9-09BD38A6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79480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78802-AE3A-53B0-F262-3B93BE46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C5267A-889F-C42E-5C7C-8D859DC0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96F4C8-4F15-E15E-FECB-D010A041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C7EB52-135F-FE8D-6C67-3A94910A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42D6D-8E1D-C8E7-2D82-B8733E8E3119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485101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3A618D-8E84-4555-8194-8C5D837C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70C360-8117-B551-BB12-38E2DFBD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43028B-4E50-01D0-3047-EEF8B55B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7B9B3D5-7D97-F349-C0EC-3138DFD4FE00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3994334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81E39-7DC9-3E31-F35A-59545EAE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1F52FA-A964-641A-7F44-8AC0180F4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33EFBD-82ED-F496-A6FD-2E4262055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3091E0-2271-C321-4E6A-65876D8B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3C3B2F-1D4E-2F4B-7B05-F1C50234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905558-A345-2CBD-ED3B-FF66EEC5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567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4460A-EF76-FC7B-8C59-689874A5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B95B581-D337-DCA5-F43A-37B25F0CF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238764-2696-E9BC-9C34-0CCDEC187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C63316-1F4E-0B94-47C1-7266791E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77AA42-2786-375D-61F0-BE8F271F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91D488-14F0-DE01-8822-2A038B25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7419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A40FF-07A1-1DDE-84DF-536DF6EE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4C6224-839D-50CA-C755-934DACF2C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1094FA-B33C-EAD0-AC89-1B6405F4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855BE5-D9F8-5533-22DE-62367B46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5CFBFF-EA83-EF32-B7AB-E6174AC1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6988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B2EE55-BF6C-01CC-9B2F-F4721B2DE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8D3194-A48A-E276-8B44-16973F5D9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EA2F8-BD79-73A1-46F5-E153F858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B9919D-20CA-6F5A-C7CF-B4B7243A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D4883D-36C0-596E-2DE8-2B41F052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34730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60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673878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08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05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C4DB6-CB46-7E88-34BB-7A33042FC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EEBB5A-2253-99A2-460B-94E2147B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715B8-2E39-C6AB-CEFD-BDBDEF08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2B2284-4A2F-AACD-FE33-AC2BA19B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56CF49-0669-15BA-0BC8-F1C6CD92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27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927FA-97A4-2512-2694-3391BB5C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99518-E3DD-8560-231D-B2C0C579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4C761-6589-0624-4A76-901EEAE6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FC87F9-AA0D-4A47-A702-118E8B4B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055F2-A4FC-3FD6-B5E0-4E450930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4DD275-6D16-6DDE-D1BF-BC81A54623E2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3002785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BE308-BFF7-D438-414F-E713048F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66F2A5-A36D-7ACE-2C69-17917C03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5BF4D7-1C88-46AE-FCB0-B8B996C0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05C2A0-D9D0-6F07-F3A3-42907349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7F86BF-75F3-0FE1-9A0A-398837B0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49631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DD993-B289-D36E-14A1-906D92C3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84F173-ADA0-AEB4-54FE-FAA4C5D7F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29885F-496D-CB6A-A9BE-152A3F723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EC77CE-302C-52F1-AA52-28B9B581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B0CC09-5B7E-6BFC-D730-BD20782B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5B8BF6-093C-1C6C-E479-8BED82DE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608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75EA3-A6B4-3B57-5E24-99C47220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921FBC-6ACD-6648-A9DF-6EF1BFFFD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9AF163-1735-B91A-427F-BC99BFAA4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0BD4C27-EC41-7172-1E94-B6DAC1A3B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09AAFB-ECE3-1283-9FF9-EABC4BC7C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C17CAB-1CEF-82F7-4AC6-8C0C453E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FCEFD7-6F09-7E42-06FB-4E3A17A6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539960-06B7-C91A-84B9-09BD38A6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95640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78802-AE3A-53B0-F262-3B93BE46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C5267A-889F-C42E-5C7C-8D859DC0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96F4C8-4F15-E15E-FECB-D010A041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C7EB52-135F-FE8D-6C67-3A94910A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42D6D-8E1D-C8E7-2D82-B8733E8E3119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31337300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3A618D-8E84-4555-8194-8C5D837C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70C360-8117-B551-BB12-38E2DFBD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43028B-4E50-01D0-3047-EEF8B55B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7B9B3D5-7D97-F349-C0EC-3138DFD4FE00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148820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81E39-7DC9-3E31-F35A-59545EAE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1F52FA-A964-641A-7F44-8AC0180F4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33EFBD-82ED-F496-A6FD-2E4262055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3091E0-2271-C321-4E6A-65876D8B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3C3B2F-1D4E-2F4B-7B05-F1C50234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905558-A345-2CBD-ED3B-FF66EEC5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82269"/>
      </p:ext>
    </p:extLst>
  </p:cSld>
  <p:clrMapOvr>
    <a:masterClrMapping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4460A-EF76-FC7B-8C59-689874A5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B95B581-D337-DCA5-F43A-37B25F0CF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238764-2696-E9BC-9C34-0CCDEC187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C63316-1F4E-0B94-47C1-7266791E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77AA42-2786-375D-61F0-BE8F271F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91D488-14F0-DE01-8822-2A038B25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75974"/>
      </p:ext>
    </p:extLst>
  </p:cSld>
  <p:clrMapOvr>
    <a:masterClrMapping/>
  </p:clrMapOvr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A40FF-07A1-1DDE-84DF-536DF6EE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4C6224-839D-50CA-C755-934DACF2C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1094FA-B33C-EAD0-AC89-1B6405F4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855BE5-D9F8-5533-22DE-62367B46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5CFBFF-EA83-EF32-B7AB-E6174AC1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68353"/>
      </p:ext>
    </p:extLst>
  </p:cSld>
  <p:clrMapOvr>
    <a:masterClrMapping/>
  </p:clrMapOvr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B2EE55-BF6C-01CC-9B2F-F4721B2DE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8D3194-A48A-E276-8B44-16973F5D9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EA2F8-BD79-73A1-46F5-E153F858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B9919D-20CA-6F5A-C7CF-B4B7243A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D4883D-36C0-596E-2DE8-2B41F052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35867"/>
      </p:ext>
    </p:extLst>
  </p:cSld>
  <p:clrMapOvr>
    <a:masterClrMapping/>
  </p:clrMapOvr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85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  <p:extLst>
      <p:ext uri="{BB962C8B-B14F-4D97-AF65-F5344CB8AC3E}">
        <p14:creationId xmlns:p14="http://schemas.microsoft.com/office/powerpoint/2010/main" val="25251835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8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42D6D-8E1D-C8E7-2D82-B8733E8E3119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7B9B3D5-7D97-F349-C0EC-3138DFD4FE00}"/>
              </a:ext>
            </a:extLst>
          </p:cNvPr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  <a:latin typeface="Calibri"/>
              </a:rPr>
              <a:t>©2023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3CD21F9-C3A2-42C9-AA20-BAED65AB6C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0CE92A5-D0D9-400E-A791-5C3BD4B55107}" type="datetimeFigureOut">
              <a:rPr lang="en-US" smtClean="0"/>
              <a:t>11/18/2023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4276B0-602E-15A0-49C4-3C7C60DD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BAA623-06BC-DF77-BF5E-811494D4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96E67B-B54D-47A2-8E05-651ACBE63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9E096B-1F35-0A27-5ACD-738AFE0AD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9C0607-AD5F-D022-CF43-104D9C7AA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3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4276B0-602E-15A0-49C4-3C7C60DD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BAA623-06BC-DF77-BF5E-811494D4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96E67B-B54D-47A2-8E05-651ACBE63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9E096B-1F35-0A27-5ACD-738AFE0AD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9C0607-AD5F-D022-CF43-104D9C7AA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4276B0-602E-15A0-49C4-3C7C60DD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BAA623-06BC-DF77-BF5E-811494D4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96E67B-B54D-47A2-8E05-651ACBE63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9E096B-1F35-0A27-5ACD-738AFE0AD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9C0607-AD5F-D022-CF43-104D9C7AA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6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FCD5148-FC0C-4338-A088-730D102D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872" y="1268611"/>
            <a:ext cx="5307068" cy="1072297"/>
          </a:xfrm>
        </p:spPr>
        <p:txBody>
          <a:bodyPr/>
          <a:lstStyle/>
          <a:p>
            <a:pPr algn="l" defTabSz="637794"/>
            <a:r>
              <a:rPr lang="en-US" sz="4464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64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32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32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32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32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32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32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32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32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293040-92BD-4CCA-BACE-2E7EB25C9831}"/>
              </a:ext>
            </a:extLst>
          </p:cNvPr>
          <p:cNvSpPr txBox="1"/>
          <p:nvPr/>
        </p:nvSpPr>
        <p:spPr>
          <a:xfrm>
            <a:off x="652373" y="938390"/>
            <a:ext cx="7767028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0392">
              <a:spcAft>
                <a:spcPts val="558"/>
              </a:spcAft>
            </a:pPr>
            <a:endParaRPr lang="ro-RO" sz="3600" b="1" dirty="0" smtClean="0">
              <a:solidFill>
                <a:srgbClr val="0075BF"/>
              </a:solidFill>
              <a:latin typeface="Century Gothic" panose="020B0502020202020204" pitchFamily="34" charset="0"/>
            </a:endParaRPr>
          </a:p>
          <a:p>
            <a:pPr algn="ctr" defTabSz="850392">
              <a:spcAft>
                <a:spcPts val="558"/>
              </a:spcAft>
            </a:pPr>
            <a:r>
              <a:rPr lang="ro-RO" sz="3600" b="1" dirty="0" smtClean="0">
                <a:solidFill>
                  <a:srgbClr val="0075BF"/>
                </a:solidFill>
                <a:latin typeface="Century Gothic" panose="020B0502020202020204" pitchFamily="34" charset="0"/>
              </a:rPr>
              <a:t>Activitate </a:t>
            </a:r>
            <a:r>
              <a:rPr lang="ro-RO" sz="3600" b="1" dirty="0">
                <a:solidFill>
                  <a:srgbClr val="0075BF"/>
                </a:solidFill>
                <a:latin typeface="Century Gothic" panose="020B0502020202020204" pitchFamily="34" charset="0"/>
              </a:rPr>
              <a:t>de diseminare Proiect Erasmus+ KA121-VET</a:t>
            </a:r>
            <a:r>
              <a:rPr lang="en-US" sz="3600" b="1" dirty="0">
                <a:solidFill>
                  <a:srgbClr val="0075BF"/>
                </a:solidFill>
                <a:latin typeface="Century Gothic" panose="020B0502020202020204" pitchFamily="34" charset="0"/>
              </a:rPr>
              <a:t>, </a:t>
            </a:r>
            <a:endParaRPr lang="ro-RO" sz="3600" b="1" dirty="0" smtClean="0">
              <a:solidFill>
                <a:srgbClr val="0075BF"/>
              </a:solidFill>
              <a:latin typeface="Century Gothic" panose="020B0502020202020204" pitchFamily="34" charset="0"/>
            </a:endParaRPr>
          </a:p>
          <a:p>
            <a:pPr algn="ctr" defTabSz="850392">
              <a:spcAft>
                <a:spcPts val="558"/>
              </a:spcAft>
            </a:pPr>
            <a:r>
              <a:rPr lang="en-US" sz="3600" b="1" dirty="0" smtClean="0">
                <a:solidFill>
                  <a:srgbClr val="0075BF"/>
                </a:solidFill>
                <a:latin typeface="Century Gothic" panose="020B0502020202020204" pitchFamily="34" charset="0"/>
              </a:rPr>
              <a:t>cu</a:t>
            </a:r>
            <a:r>
              <a:rPr lang="ro-RO" sz="3600" b="1" dirty="0" smtClean="0">
                <a:solidFill>
                  <a:srgbClr val="0075BF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rgbClr val="0075BF"/>
                </a:solidFill>
                <a:latin typeface="Century Gothic" panose="020B0502020202020204" pitchFamily="34" charset="0"/>
              </a:rPr>
              <a:t>nr</a:t>
            </a:r>
            <a:r>
              <a:rPr lang="ro-RO" sz="3600" b="1" dirty="0">
                <a:solidFill>
                  <a:srgbClr val="0075BF"/>
                </a:solidFill>
                <a:latin typeface="Century Gothic" panose="020B0502020202020204" pitchFamily="34" charset="0"/>
              </a:rPr>
              <a:t>. </a:t>
            </a:r>
            <a:r>
              <a:rPr lang="ro-RO" sz="2800" b="1" dirty="0" smtClean="0">
                <a:solidFill>
                  <a:srgbClr val="0075BF"/>
                </a:solidFill>
                <a:latin typeface="Century Gothic" panose="020B0502020202020204" pitchFamily="34" charset="0"/>
              </a:rPr>
              <a:t>2022-1-RO01-KA121-VET-000062257</a:t>
            </a:r>
          </a:p>
          <a:p>
            <a:pPr algn="ctr" defTabSz="850392">
              <a:spcAft>
                <a:spcPts val="558"/>
              </a:spcAft>
            </a:pPr>
            <a:endParaRPr lang="ro-RO" sz="2800" b="1" dirty="0">
              <a:solidFill>
                <a:srgbClr val="0075BF"/>
              </a:solidFill>
              <a:latin typeface="Century Gothic" panose="020B0502020202020204" pitchFamily="34" charset="0"/>
            </a:endParaRPr>
          </a:p>
          <a:p>
            <a:pPr defTabSz="850392">
              <a:spcAft>
                <a:spcPts val="558"/>
              </a:spcAft>
            </a:pPr>
            <a:r>
              <a:rPr lang="ro-RO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Beneficiar:</a:t>
            </a:r>
            <a:r>
              <a:rPr lang="ro-RO" sz="2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o-RO" sz="2400" b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Prof</a:t>
            </a:r>
            <a:r>
              <a:rPr lang="ro-RO" sz="2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. Dumitru </a:t>
            </a:r>
            <a:r>
              <a:rPr lang="ro-RO" sz="2400" b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Andreea-Clara</a:t>
            </a:r>
          </a:p>
          <a:p>
            <a:pPr defTabSz="850392">
              <a:spcAft>
                <a:spcPts val="558"/>
              </a:spcAft>
            </a:pPr>
            <a:r>
              <a:rPr lang="ro-RO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Specialitate: Pian complementar</a:t>
            </a:r>
            <a:endParaRPr lang="ro-RO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defTabSz="850392">
              <a:spcAft>
                <a:spcPts val="558"/>
              </a:spcAft>
            </a:pPr>
            <a:endParaRPr lang="ro-RO" sz="2800" b="1" dirty="0">
              <a:solidFill>
                <a:srgbClr val="0075BF"/>
              </a:solidFill>
              <a:latin typeface="Century Gothic" panose="020B0502020202020204" pitchFamily="34" charset="0"/>
            </a:endParaRPr>
          </a:p>
          <a:p>
            <a:pPr algn="ctr" defTabSz="850392">
              <a:spcAft>
                <a:spcPts val="558"/>
              </a:spcAft>
            </a:pPr>
            <a:endParaRPr lang="en-US" sz="1050" b="1" dirty="0">
              <a:solidFill>
                <a:srgbClr val="0075B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5" y="89099"/>
            <a:ext cx="8413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326"/>
            <a:ext cx="5105400" cy="78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44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182">
        <p:split orient="vert"/>
      </p:transition>
    </mc:Choice>
    <mc:Fallback xmlns="">
      <p:transition spd="slow" advTm="16182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767007"/>
            <a:ext cx="7848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0392">
              <a:spcAft>
                <a:spcPts val="558"/>
              </a:spcAft>
            </a:pPr>
            <a:endParaRPr lang="ro-RO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 defTabSz="850392">
              <a:spcAft>
                <a:spcPts val="558"/>
              </a:spcAft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“ICT IN EDUCATION” </a:t>
            </a:r>
          </a:p>
          <a:p>
            <a:pPr algn="ctr" defTabSz="850392">
              <a:spcAft>
                <a:spcPts val="558"/>
              </a:spcAft>
            </a:pPr>
            <a:endParaRPr lang="en-US" sz="1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850392">
              <a:spcAft>
                <a:spcPts val="558"/>
              </a:spcAft>
            </a:pPr>
            <a:endParaRPr lang="ro-RO" sz="32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 defTabSz="850392">
              <a:spcAft>
                <a:spcPts val="558"/>
              </a:spcAft>
            </a:pPr>
            <a:endParaRPr lang="ro-RO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 defTabSz="850392">
              <a:spcAft>
                <a:spcPts val="558"/>
              </a:spcAft>
            </a:pPr>
            <a:r>
              <a:rPr lang="ro-RO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Praga</a:t>
            </a:r>
            <a:r>
              <a:rPr lang="ro-RO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, Cehia</a:t>
            </a:r>
            <a:endParaRPr lang="en-US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 defTabSz="850392">
              <a:spcAft>
                <a:spcPts val="558"/>
              </a:spcAft>
            </a:pPr>
            <a:r>
              <a:rPr lang="en-US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24-28 IULIE 2023</a:t>
            </a:r>
          </a:p>
          <a:p>
            <a:pPr algn="ctr" defTabSz="850392">
              <a:spcAft>
                <a:spcPts val="558"/>
              </a:spcAft>
            </a:pPr>
            <a:endParaRPr lang="en-US" sz="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defTabSz="850392">
              <a:spcAft>
                <a:spcPts val="558"/>
              </a:spcAft>
            </a:pPr>
            <a:r>
              <a:rPr lang="ro-RO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 </a:t>
            </a:r>
            <a:endParaRPr lang="ro-RO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326"/>
            <a:ext cx="5105400" cy="78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56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47AA3-6C12-4F79-B956-9566DA6A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05" y="914401"/>
            <a:ext cx="7943076" cy="1828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C00000"/>
                </a:solidFill>
                <a:latin typeface="Helvetica Neue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Helvetica Neue"/>
              </a:rPr>
            </a:br>
            <a:r>
              <a:rPr lang="en-US" sz="3600" dirty="0">
                <a:solidFill>
                  <a:srgbClr val="C00000"/>
                </a:solidFill>
                <a:latin typeface="Helvetica Neue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Helvetica Neue"/>
              </a:rPr>
            </a:br>
            <a:r>
              <a:rPr lang="ro-RO" sz="3600" dirty="0">
                <a:solidFill>
                  <a:srgbClr val="C00000"/>
                </a:solidFill>
                <a:latin typeface="Helvetica Neue"/>
              </a:rPr>
              <a:t>Scopul Proiectului</a:t>
            </a:r>
            <a:r>
              <a:rPr lang="en-US" sz="3600" dirty="0">
                <a:solidFill>
                  <a:srgbClr val="C00000"/>
                </a:solidFill>
                <a:latin typeface="Helvetica Neue"/>
              </a:rPr>
              <a:t> </a:t>
            </a:r>
            <a:r>
              <a:rPr lang="ro-RO" sz="3600" dirty="0">
                <a:solidFill>
                  <a:srgbClr val="C00000"/>
                </a:solidFill>
                <a:latin typeface="Helvetica Neue"/>
              </a:rPr>
              <a:t>Erasmus+ KA121-VET, </a:t>
            </a:r>
            <a:r>
              <a:rPr lang="ro-RO" sz="2700" dirty="0">
                <a:solidFill>
                  <a:srgbClr val="C00000"/>
                </a:solidFill>
                <a:latin typeface="Helvetica Neue"/>
              </a:rPr>
              <a:t>nr. 2022-1-RO01-KA121-VET-000062257</a:t>
            </a:r>
            <a:r>
              <a:rPr lang="sv-SE" sz="2700" dirty="0">
                <a:solidFill>
                  <a:srgbClr val="C00000"/>
                </a:solidFill>
              </a:rPr>
              <a:t/>
            </a:r>
            <a:br>
              <a:rPr lang="sv-SE" sz="27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vi-VN" sz="2000" dirty="0">
                <a:solidFill>
                  <a:srgbClr val="374151"/>
                </a:solidFill>
                <a:latin typeface="Söhne"/>
              </a:rPr>
              <a:t/>
            </a:r>
            <a:br>
              <a:rPr lang="vi-VN" sz="2000" dirty="0">
                <a:solidFill>
                  <a:srgbClr val="374151"/>
                </a:solidFill>
                <a:latin typeface="Söhne"/>
              </a:rPr>
            </a:br>
            <a:endParaRPr lang="ro-RO" sz="2700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AB72ED-D33B-19C4-7830-9EF36D480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76" y="2455479"/>
            <a:ext cx="6254723" cy="408343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vi-VN" sz="2400" dirty="0">
                <a:solidFill>
                  <a:srgbClr val="374151"/>
                </a:solidFill>
                <a:latin typeface="Söhne"/>
                <a:ea typeface="+mj-ea"/>
                <a:cs typeface="+mj-cs"/>
              </a:rPr>
              <a:t/>
            </a:r>
            <a:br>
              <a:rPr lang="vi-VN" sz="2400" dirty="0">
                <a:solidFill>
                  <a:srgbClr val="374151"/>
                </a:solidFill>
                <a:latin typeface="Söhne"/>
                <a:ea typeface="+mj-ea"/>
                <a:cs typeface="+mj-cs"/>
              </a:rPr>
            </a:br>
            <a:r>
              <a:rPr lang="ro-RO" sz="2400" dirty="0">
                <a:solidFill>
                  <a:srgbClr val="374151"/>
                </a:solidFill>
                <a:latin typeface="Söhne"/>
                <a:ea typeface="+mj-ea"/>
                <a:cs typeface="+mj-cs"/>
              </a:rPr>
              <a:t> </a:t>
            </a:r>
            <a:endParaRPr lang="ro-RO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vi-VN" sz="2400" dirty="0">
                <a:latin typeface="Helvetica Neue"/>
              </a:rPr>
              <a:t>posibilitatea cadrelor didactice din domeniul </a:t>
            </a:r>
            <a:r>
              <a:rPr lang="vi-VN" sz="2400" u="sng" dirty="0">
                <a:latin typeface="Helvetica Neue"/>
              </a:rPr>
              <a:t>disciplinelor vocaționale</a:t>
            </a:r>
            <a:r>
              <a:rPr lang="vi-VN" sz="2400" dirty="0">
                <a:latin typeface="Helvetica Neue"/>
              </a:rPr>
              <a:t> de a beneficia de formare, în vederea utilizării de metode noi de predare-învățare-evaluare, adaptate specificului disciplinei și clasei.</a:t>
            </a:r>
            <a:r>
              <a:rPr lang="vi-VN" sz="2400" dirty="0">
                <a:solidFill>
                  <a:srgbClr val="1D2228"/>
                </a:solidFill>
                <a:latin typeface="Helvetica Neue"/>
              </a:rPr>
              <a:t/>
            </a:r>
            <a:br>
              <a:rPr lang="vi-VN" sz="2400" dirty="0">
                <a:solidFill>
                  <a:srgbClr val="1D2228"/>
                </a:solidFill>
                <a:latin typeface="Helvetica Neue"/>
              </a:rPr>
            </a:br>
            <a:endParaRPr lang="vi-VN" sz="2400" dirty="0">
              <a:solidFill>
                <a:srgbClr val="1D2228"/>
              </a:solidFill>
              <a:latin typeface="Helvetica Neue"/>
            </a:endParaRPr>
          </a:p>
          <a:p>
            <a:r>
              <a:rPr lang="vi-VN" sz="2400" dirty="0">
                <a:solidFill>
                  <a:srgbClr val="1D2228"/>
                </a:solidFill>
                <a:latin typeface="Helvetica Neue"/>
              </a:rPr>
              <a:t> Dezvoltarea competențelor digitale în vederea utilizării platformelor de învățare și a TIC în procesul didactic.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o-RO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27C7F1-F6FA-605C-AB97-286EE774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6" y="89101"/>
            <a:ext cx="696281" cy="71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99" y="132548"/>
            <a:ext cx="4737001" cy="66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2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D9DFA-6393-8F38-837F-AE41A800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ro-RO" b="1" dirty="0">
                <a:solidFill>
                  <a:prstClr val="black"/>
                </a:solidFill>
              </a:rPr>
              <a:t>Obiectivele cursului: “ICT in Education</a:t>
            </a:r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A0A8E2-F9AA-70B8-EC9A-136E581C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4940" y="6356350"/>
            <a:ext cx="185812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A79FDF-0332-472F-850D-1D030698853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xmlns="" id="{94C9CF1D-6A2F-4F7C-9471-844B8BA15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861202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1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xmlns="" id="{1D63C574-BFD2-41A1-A567-B0C3CC7FD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olor 2">
            <a:extLst>
              <a:ext uri="{FF2B5EF4-FFF2-40B4-BE49-F238E27FC236}">
                <a16:creationId xmlns:a16="http://schemas.microsoft.com/office/drawing/2014/main" xmlns="" id="{E2A46BAB-8C31-42B2-90E8-B26DD3E8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3F7A3C7-0737-4E57-B30E-8EEFE638B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xmlns="" id="{3BE6D516-DFC6-4698-B3F1-5F591C1130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xmlns="" id="{C2580FB0-D146-458C-AF1B-8E8BBF6BBA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96882-3540-BC3C-35E6-309BDEF2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66" y="228601"/>
            <a:ext cx="3313323" cy="5870448"/>
          </a:xfrm>
        </p:spPr>
        <p:txBody>
          <a:bodyPr anchor="ctr">
            <a:normAutofit/>
          </a:bodyPr>
          <a:lstStyle/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o-RO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Desfășurarea </a:t>
            </a:r>
            <a:r>
              <a:rPr lang="en-US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o-RO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cursului</a:t>
            </a:r>
            <a:endParaRPr lang="en-US" sz="36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7DBD21-6ADC-C6C7-EB80-7AE6BAA7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654" y="6217920"/>
            <a:ext cx="48006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54A79FDF-0332-472F-850D-1D030698853D}" type="slidenum">
              <a:rPr lang="en-US" sz="1400">
                <a:solidFill>
                  <a:srgbClr val="44546A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sz="1400">
              <a:solidFill>
                <a:srgbClr val="44546A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831114A1-C994-14F7-1B31-2A714BA1E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704048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4" descr="https://apis.mail.yahoo.com/ws/v3/mailboxes/@.id==VjN-MqXvqtzwqmdKdN5Mq5lPW8cuD8pAdCCkoVgJY6vcqkqbDCED8LBB82Gk286Eramh9f2g3z01IFhiwITNpC6jgw/messages/@.id==AO-g929Fhca8ZSfB3AYmOH1UVt8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7" y="122807"/>
            <a:ext cx="3330769" cy="249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9"/>
          <a:stretch/>
        </p:blipFill>
        <p:spPr bwMode="auto">
          <a:xfrm>
            <a:off x="388567" y="4038600"/>
            <a:ext cx="2896747" cy="259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9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xmlns="" id="{1D63C574-BFD2-41A1-A567-B0C3CC7FD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olor 2">
            <a:extLst>
              <a:ext uri="{FF2B5EF4-FFF2-40B4-BE49-F238E27FC236}">
                <a16:creationId xmlns:a16="http://schemas.microsoft.com/office/drawing/2014/main" xmlns="" id="{E2A46BAB-8C31-42B2-90E8-B26DD3E8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3F7A3C7-0737-4E57-B30E-8EEFE638B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xmlns="" id="{3BE6D516-DFC6-4698-B3F1-5F591C1130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xmlns="" id="{C2580FB0-D146-458C-AF1B-8E8BBF6BBA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96882-3540-BC3C-35E6-309BDEF2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66" y="228601"/>
            <a:ext cx="3313323" cy="5870448"/>
          </a:xfrm>
        </p:spPr>
        <p:txBody>
          <a:bodyPr anchor="ctr">
            <a:normAutofit/>
          </a:bodyPr>
          <a:lstStyle/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o-RO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Desfășurarea </a:t>
            </a:r>
            <a:r>
              <a:rPr lang="en-US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o-RO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cursului</a:t>
            </a:r>
            <a:endParaRPr lang="en-US" sz="36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7DBD21-6ADC-C6C7-EB80-7AE6BAA7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654" y="6217920"/>
            <a:ext cx="48006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54A79FDF-0332-472F-850D-1D030698853D}" type="slidenum">
              <a:rPr lang="en-US" sz="1400">
                <a:solidFill>
                  <a:srgbClr val="44546A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400">
              <a:solidFill>
                <a:srgbClr val="44546A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831114A1-C994-14F7-1B31-2A714BA1E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053348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96" y="35314"/>
            <a:ext cx="2237226" cy="164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6"/>
          <a:stretch/>
        </p:blipFill>
        <p:spPr bwMode="auto">
          <a:xfrm>
            <a:off x="158345" y="1676400"/>
            <a:ext cx="293995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6" r="24997"/>
          <a:stretch/>
        </p:blipFill>
        <p:spPr bwMode="auto">
          <a:xfrm>
            <a:off x="64860" y="4343400"/>
            <a:ext cx="3400568" cy="22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8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2153-D758-4F09-9CA1-BC6A830B68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E6B47BC-43FD-4C91-8BFF-B41B99A8A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4548176" cy="6858000"/>
            <a:chOff x="651279" y="598259"/>
            <a:chExt cx="10889442" cy="5680742"/>
          </a:xfrm>
        </p:grpSpPr>
        <p:sp>
          <p:nvSpPr>
            <p:cNvPr id="6" name="Color">
              <a:extLst>
                <a:ext uri="{FF2B5EF4-FFF2-40B4-BE49-F238E27FC236}">
                  <a16:creationId xmlns:a16="http://schemas.microsoft.com/office/drawing/2014/main" xmlns="" id="{13038185-AC3C-4595-945F-25311424C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olor">
              <a:extLst>
                <a:ext uri="{FF2B5EF4-FFF2-40B4-BE49-F238E27FC236}">
                  <a16:creationId xmlns:a16="http://schemas.microsoft.com/office/drawing/2014/main" xmlns="" id="{75D51AA0-C095-4650-A361-B294320BF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81557" y="1371600"/>
            <a:ext cx="3985061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FFFF00"/>
                </a:solidFill>
                <a:ea typeface="Calibri"/>
                <a:cs typeface="Times New Roman"/>
              </a:rPr>
              <a:t>UN GÂND DE FINAL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06"/>
          <a:stretch/>
        </p:blipFill>
        <p:spPr bwMode="auto">
          <a:xfrm>
            <a:off x="128983" y="2285431"/>
            <a:ext cx="3342916" cy="259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 b="20269"/>
          <a:stretch/>
        </p:blipFill>
        <p:spPr bwMode="auto">
          <a:xfrm>
            <a:off x="3501469" y="3581400"/>
            <a:ext cx="5631158" cy="31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1301"/>
            <a:ext cx="5017828" cy="95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87" y="28611"/>
            <a:ext cx="1368425" cy="139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1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6356350"/>
          </a:xfrm>
        </p:spPr>
        <p:txBody>
          <a:bodyPr>
            <a:normAutofit/>
          </a:bodyPr>
          <a:lstStyle/>
          <a:p>
            <a:pPr algn="just"/>
            <a:r>
              <a:rPr lang="ro-RO" sz="2400" dirty="0" smtClean="0">
                <a:latin typeface="+mn-lt"/>
                <a:cs typeface="Aharoni" panose="02010803020104030203" pitchFamily="2" charset="-79"/>
              </a:rPr>
              <a:t>                  </a:t>
            </a:r>
            <a:br>
              <a:rPr lang="ro-RO" sz="2400" dirty="0" smtClean="0">
                <a:latin typeface="+mn-lt"/>
                <a:cs typeface="Aharoni" panose="02010803020104030203" pitchFamily="2" charset="-79"/>
              </a:rPr>
            </a:br>
            <a:r>
              <a:rPr lang="ro-RO" sz="2400" dirty="0">
                <a:latin typeface="+mn-lt"/>
                <a:cs typeface="Aharoni" panose="02010803020104030203" pitchFamily="2" charset="-79"/>
              </a:rPr>
              <a:t/>
            </a:r>
            <a:br>
              <a:rPr lang="ro-RO" sz="2400" dirty="0">
                <a:latin typeface="+mn-lt"/>
                <a:cs typeface="Aharoni" panose="02010803020104030203" pitchFamily="2" charset="-79"/>
              </a:rPr>
            </a:br>
            <a:r>
              <a:rPr lang="ro-RO" sz="2400" dirty="0" smtClean="0">
                <a:latin typeface="+mn-lt"/>
                <a:cs typeface="Aharoni" panose="02010803020104030203" pitchFamily="2" charset="-79"/>
              </a:rPr>
              <a:t/>
            </a:r>
            <a:br>
              <a:rPr lang="ro-RO" sz="2400" dirty="0" smtClean="0">
                <a:latin typeface="+mn-lt"/>
                <a:cs typeface="Aharoni" panose="02010803020104030203" pitchFamily="2" charset="-79"/>
              </a:rPr>
            </a:br>
            <a:r>
              <a:rPr lang="ro-RO" sz="2400" dirty="0">
                <a:latin typeface="+mn-lt"/>
                <a:cs typeface="Aharoni" panose="02010803020104030203" pitchFamily="2" charset="-79"/>
              </a:rPr>
              <a:t/>
            </a:r>
            <a:br>
              <a:rPr lang="ro-RO" sz="2400" dirty="0">
                <a:latin typeface="+mn-lt"/>
                <a:cs typeface="Aharoni" panose="02010803020104030203" pitchFamily="2" charset="-79"/>
              </a:rPr>
            </a:br>
            <a:r>
              <a:rPr lang="en-US" sz="2400" dirty="0" err="1" smtClean="0">
                <a:latin typeface="+mn-lt"/>
                <a:cs typeface="Aharoni" panose="02010803020104030203" pitchFamily="2" charset="-79"/>
              </a:rPr>
              <a:t>Proiectul</a:t>
            </a:r>
            <a:r>
              <a:rPr lang="en-US" sz="2400" dirty="0" smtClean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este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realizat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cu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sprijinul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financiar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al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Comisiei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Europene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în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cadrul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Programului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ERASMUS+,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acţiunea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KA1,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proiecte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de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mobilitate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.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Informațiile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furnizate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reprezintă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responsabilitatea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exclusivă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a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autorului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iar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A.N.P.C.D.E.F.P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și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Comisia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Europeană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nu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sunt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responsabile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pentru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modul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în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care </a:t>
            </a:r>
            <a:r>
              <a:rPr lang="en-US" sz="2400" dirty="0" err="1" smtClean="0">
                <a:latin typeface="+mn-lt"/>
                <a:cs typeface="Aharoni" panose="02010803020104030203" pitchFamily="2" charset="-79"/>
              </a:rPr>
              <a:t>este</a:t>
            </a:r>
            <a:r>
              <a:rPr lang="ro-RO" sz="2400" dirty="0" smtClean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folosit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conținutul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+mn-lt"/>
                <a:cs typeface="Aharoni" panose="02010803020104030203" pitchFamily="2" charset="-79"/>
              </a:rPr>
              <a:t>acestor</a:t>
            </a:r>
            <a:r>
              <a:rPr lang="en-US" sz="2400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+mn-lt"/>
                <a:cs typeface="Aharoni" panose="02010803020104030203" pitchFamily="2" charset="-79"/>
              </a:rPr>
              <a:t>informații</a:t>
            </a:r>
            <a:r>
              <a:rPr lang="ro-RO" sz="2400" dirty="0" smtClean="0">
                <a:latin typeface="+mn-lt"/>
                <a:cs typeface="Aharoni" panose="02010803020104030203" pitchFamily="2" charset="-79"/>
              </a:rPr>
              <a:t>.                                     </a:t>
            </a:r>
            <a:r>
              <a:rPr lang="en-US" sz="2400" dirty="0" smtClean="0">
                <a:latin typeface="+mn-lt"/>
                <a:cs typeface="Aharoni" panose="02010803020104030203" pitchFamily="2" charset="-79"/>
              </a:rPr>
              <a:t>.</a:t>
            </a:r>
            <a:r>
              <a:rPr lang="ro-RO" sz="2400" dirty="0" smtClean="0">
                <a:latin typeface="+mn-lt"/>
                <a:cs typeface="Aharoni" panose="02010803020104030203" pitchFamily="2" charset="-79"/>
              </a:rPr>
              <a:t/>
            </a:r>
            <a:br>
              <a:rPr lang="ro-RO" sz="2400" dirty="0" smtClean="0">
                <a:latin typeface="+mn-lt"/>
                <a:cs typeface="Aharoni" panose="02010803020104030203" pitchFamily="2" charset="-79"/>
              </a:rPr>
            </a:br>
            <a:r>
              <a:rPr lang="ro-RO" sz="2400" dirty="0" smtClean="0">
                <a:latin typeface="+mn-lt"/>
                <a:cs typeface="Aharoni" panose="02010803020104030203" pitchFamily="2" charset="-79"/>
              </a:rPr>
              <a:t/>
            </a:r>
            <a:br>
              <a:rPr lang="ro-RO" sz="2400" dirty="0" smtClean="0">
                <a:latin typeface="+mn-lt"/>
                <a:cs typeface="Aharoni" panose="02010803020104030203" pitchFamily="2" charset="-79"/>
              </a:rPr>
            </a:br>
            <a:r>
              <a:rPr lang="ro-RO" sz="2400" dirty="0">
                <a:latin typeface="+mn-lt"/>
                <a:cs typeface="Aharoni" panose="02010803020104030203" pitchFamily="2" charset="-79"/>
              </a:rPr>
              <a:t/>
            </a:r>
            <a:br>
              <a:rPr lang="ro-RO" sz="2400" dirty="0">
                <a:latin typeface="+mn-lt"/>
                <a:cs typeface="Aharoni" panose="02010803020104030203" pitchFamily="2" charset="-79"/>
              </a:rPr>
            </a:br>
            <a:endParaRPr lang="ro-RO" sz="24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4A56-A277-4CDC-BF6C-9EBE45901C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FDF-0332-472F-850D-1D0306988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200"/>
            <a:ext cx="5017828" cy="95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36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1003</TotalTime>
  <Words>288</Words>
  <Application>Microsoft Office PowerPoint</Application>
  <PresentationFormat>On-screen Show (4:3)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Cambria</vt:lpstr>
      <vt:lpstr>Century Gothic</vt:lpstr>
      <vt:lpstr>Helvetica Neue</vt:lpstr>
      <vt:lpstr>Roboto Medium</vt:lpstr>
      <vt:lpstr>Söhne</vt:lpstr>
      <vt:lpstr>Times New Roman</vt:lpstr>
      <vt:lpstr>Adjacency</vt:lpstr>
      <vt:lpstr>Office Theme</vt:lpstr>
      <vt:lpstr>1_Office Theme</vt:lpstr>
      <vt:lpstr>2_Office Theme</vt:lpstr>
      <vt:lpstr>     </vt:lpstr>
      <vt:lpstr>PowerPoint Presentation</vt:lpstr>
      <vt:lpstr>  Scopul Proiectului Erasmus+ KA121-VET, nr. 2022-1-RO01-KA121-VET-000062257    </vt:lpstr>
      <vt:lpstr>Obiectivele cursului: “ICT in Education</vt:lpstr>
      <vt:lpstr> Desfășurarea  cursului</vt:lpstr>
      <vt:lpstr> Desfășurarea  cursului</vt:lpstr>
      <vt:lpstr>PowerPoint Presentation</vt:lpstr>
      <vt:lpstr>                      Proiectul este realizat cu sprijinul financiar al Comisiei Europene în cadrul Programului ERASMUS+, acţiunea KA1, proiecte de mobilitate. Informațiile furnizate reprezintă responsabilitatea exclusivă a autorului, iar A.N.P.C.D.E.F.P și Comisia Europeană nu sunt responsabile pentru modul în care este  folosit conținutul acestor informații.                                     .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</dc:creator>
  <cp:lastModifiedBy>mihaela</cp:lastModifiedBy>
  <cp:revision>38</cp:revision>
  <dcterms:created xsi:type="dcterms:W3CDTF">2023-10-11T18:51:51Z</dcterms:created>
  <dcterms:modified xsi:type="dcterms:W3CDTF">2023-11-18T06:42:05Z</dcterms:modified>
</cp:coreProperties>
</file>